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16" r:id="rId5"/>
  </p:sldMasterIdLst>
  <p:notesMasterIdLst>
    <p:notesMasterId r:id="rId22"/>
  </p:notesMasterIdLst>
  <p:handoutMasterIdLst>
    <p:handoutMasterId r:id="rId23"/>
  </p:handoutMasterIdLst>
  <p:sldIdLst>
    <p:sldId id="2145706406" r:id="rId6"/>
    <p:sldId id="2145706411" r:id="rId7"/>
    <p:sldId id="267" r:id="rId8"/>
    <p:sldId id="2145706174" r:id="rId9"/>
    <p:sldId id="297" r:id="rId10"/>
    <p:sldId id="290" r:id="rId11"/>
    <p:sldId id="2145706408" r:id="rId12"/>
    <p:sldId id="2145706410" r:id="rId13"/>
    <p:sldId id="2145706416" r:id="rId14"/>
    <p:sldId id="357" r:id="rId15"/>
    <p:sldId id="2145706412" r:id="rId16"/>
    <p:sldId id="2145706415" r:id="rId17"/>
    <p:sldId id="2145706414" r:id="rId18"/>
    <p:sldId id="2145706417" r:id="rId19"/>
    <p:sldId id="2145706418" r:id="rId20"/>
    <p:sldId id="21457064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47D6F0-D401-0DE9-9540-51594C856E3B}" name="Lukacs, Matthew" initials="LM" userId="S::matthew.lukacs@ukaea.uk::cb02ad98-7854-4ae0-b6b6-4efd5735db5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59BD"/>
    <a:srgbClr val="FAB158"/>
    <a:srgbClr val="D07506"/>
    <a:srgbClr val="F8971D"/>
    <a:srgbClr val="9B8D9F"/>
    <a:srgbClr val="0ABACC"/>
    <a:srgbClr val="9091B3"/>
    <a:srgbClr val="132B4E"/>
    <a:srgbClr val="90919C"/>
    <a:srgbClr val="B0B8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CD97B7-E222-F74B-845F-9E6FB581B250}" v="526" dt="2024-04-15T09:41:46.064"/>
    <p1510:client id="{A814734E-2F25-4D2B-A579-3C5C8FC70948}" v="1323" dt="2024-04-15T09:39:52.0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ani, Samad" userId="110d03f0-06b0-4da2-b998-4c818d7b064f" providerId="ADAL" clId="{7207E5A4-CD16-4ABE-B06F-9DE2E396ED1B}"/>
    <pc:docChg chg="undo custSel addSld modSld sldOrd">
      <pc:chgData name="Khani, Samad" userId="110d03f0-06b0-4da2-b998-4c818d7b064f" providerId="ADAL" clId="{7207E5A4-CD16-4ABE-B06F-9DE2E396ED1B}" dt="2024-04-11T08:19:54.054" v="97" actId="14100"/>
      <pc:docMkLst>
        <pc:docMk/>
      </pc:docMkLst>
      <pc:sldChg chg="modSp mod">
        <pc:chgData name="Khani, Samad" userId="110d03f0-06b0-4da2-b998-4c818d7b064f" providerId="ADAL" clId="{7207E5A4-CD16-4ABE-B06F-9DE2E396ED1B}" dt="2024-04-11T08:19:54.054" v="97" actId="14100"/>
        <pc:sldMkLst>
          <pc:docMk/>
          <pc:sldMk cId="1199325505" sldId="357"/>
        </pc:sldMkLst>
        <pc:spChg chg="mod">
          <ac:chgData name="Khani, Samad" userId="110d03f0-06b0-4da2-b998-4c818d7b064f" providerId="ADAL" clId="{7207E5A4-CD16-4ABE-B06F-9DE2E396ED1B}" dt="2024-04-11T08:19:54.054" v="97" actId="14100"/>
          <ac:spMkLst>
            <pc:docMk/>
            <pc:sldMk cId="1199325505" sldId="357"/>
            <ac:spMk id="37891" creationId="{B18D4427-ED1D-4C33-8969-02726E7A2313}"/>
          </ac:spMkLst>
        </pc:spChg>
      </pc:sldChg>
      <pc:sldChg chg="addSp delSp modSp add mod ord modAnim">
        <pc:chgData name="Khani, Samad" userId="110d03f0-06b0-4da2-b998-4c818d7b064f" providerId="ADAL" clId="{7207E5A4-CD16-4ABE-B06F-9DE2E396ED1B}" dt="2024-04-11T08:19:26.982" v="94" actId="1076"/>
        <pc:sldMkLst>
          <pc:docMk/>
          <pc:sldMk cId="449865192" sldId="2145706416"/>
        </pc:sldMkLst>
        <pc:spChg chg="add del">
          <ac:chgData name="Khani, Samad" userId="110d03f0-06b0-4da2-b998-4c818d7b064f" providerId="ADAL" clId="{7207E5A4-CD16-4ABE-B06F-9DE2E396ED1B}" dt="2024-04-11T08:15:25.844" v="12" actId="22"/>
          <ac:spMkLst>
            <pc:docMk/>
            <pc:sldMk cId="449865192" sldId="2145706416"/>
            <ac:spMk id="4" creationId="{E0086857-F9C7-1800-7C1D-C468996E5AB7}"/>
          </ac:spMkLst>
        </pc:spChg>
        <pc:spChg chg="add mod">
          <ac:chgData name="Khani, Samad" userId="110d03f0-06b0-4da2-b998-4c818d7b064f" providerId="ADAL" clId="{7207E5A4-CD16-4ABE-B06F-9DE2E396ED1B}" dt="2024-04-11T08:19:19.312" v="92" actId="20577"/>
          <ac:spMkLst>
            <pc:docMk/>
            <pc:sldMk cId="449865192" sldId="2145706416"/>
            <ac:spMk id="6" creationId="{1DF4BCE2-6BAE-4E2A-75B4-CABDC9FC6D15}"/>
          </ac:spMkLst>
        </pc:spChg>
        <pc:spChg chg="add mod">
          <ac:chgData name="Khani, Samad" userId="110d03f0-06b0-4da2-b998-4c818d7b064f" providerId="ADAL" clId="{7207E5A4-CD16-4ABE-B06F-9DE2E396ED1B}" dt="2024-04-11T08:19:16.572" v="91" actId="27636"/>
          <ac:spMkLst>
            <pc:docMk/>
            <pc:sldMk cId="449865192" sldId="2145706416"/>
            <ac:spMk id="7" creationId="{44DA18E1-8B68-9FF3-FF0C-2917887A98FE}"/>
          </ac:spMkLst>
        </pc:spChg>
        <pc:spChg chg="add mod">
          <ac:chgData name="Khani, Samad" userId="110d03f0-06b0-4da2-b998-4c818d7b064f" providerId="ADAL" clId="{7207E5A4-CD16-4ABE-B06F-9DE2E396ED1B}" dt="2024-04-11T08:19:22.631" v="93" actId="20577"/>
          <ac:spMkLst>
            <pc:docMk/>
            <pc:sldMk cId="449865192" sldId="2145706416"/>
            <ac:spMk id="8" creationId="{2891B316-F9FA-EF86-7BF2-8D14DEC4DD52}"/>
          </ac:spMkLst>
        </pc:spChg>
        <pc:spChg chg="mod">
          <ac:chgData name="Khani, Samad" userId="110d03f0-06b0-4da2-b998-4c818d7b064f" providerId="ADAL" clId="{7207E5A4-CD16-4ABE-B06F-9DE2E396ED1B}" dt="2024-04-11T08:19:00.648" v="86" actId="20577"/>
          <ac:spMkLst>
            <pc:docMk/>
            <pc:sldMk cId="449865192" sldId="2145706416"/>
            <ac:spMk id="44" creationId="{4B0C4570-CD58-85FD-5540-C0FFEA53C33C}"/>
          </ac:spMkLst>
        </pc:spChg>
        <pc:picChg chg="del">
          <ac:chgData name="Khani, Samad" userId="110d03f0-06b0-4da2-b998-4c818d7b064f" providerId="ADAL" clId="{7207E5A4-CD16-4ABE-B06F-9DE2E396ED1B}" dt="2024-04-11T08:14:39.200" v="1" actId="478"/>
          <ac:picMkLst>
            <pc:docMk/>
            <pc:sldMk cId="449865192" sldId="2145706416"/>
            <ac:picMk id="268" creationId="{FEB838F1-57E5-DB6D-B47C-538E9BB0E66B}"/>
          </ac:picMkLst>
        </pc:picChg>
        <pc:picChg chg="add mod">
          <ac:chgData name="Khani, Samad" userId="110d03f0-06b0-4da2-b998-4c818d7b064f" providerId="ADAL" clId="{7207E5A4-CD16-4ABE-B06F-9DE2E396ED1B}" dt="2024-04-11T08:15:56.675" v="18" actId="14100"/>
          <ac:picMkLst>
            <pc:docMk/>
            <pc:sldMk cId="449865192" sldId="2145706416"/>
            <ac:picMk id="1026" creationId="{EC7B1A3F-3861-0C5C-B80F-5DE98F0C0C3B}"/>
          </ac:picMkLst>
        </pc:picChg>
        <pc:picChg chg="add mod">
          <ac:chgData name="Khani, Samad" userId="110d03f0-06b0-4da2-b998-4c818d7b064f" providerId="ADAL" clId="{7207E5A4-CD16-4ABE-B06F-9DE2E396ED1B}" dt="2024-04-11T08:16:00.779" v="20" actId="1076"/>
          <ac:picMkLst>
            <pc:docMk/>
            <pc:sldMk cId="449865192" sldId="2145706416"/>
            <ac:picMk id="1028" creationId="{7921B563-B11E-3A9C-715A-B5E9C3AB044E}"/>
          </ac:picMkLst>
        </pc:picChg>
        <pc:picChg chg="add mod">
          <ac:chgData name="Khani, Samad" userId="110d03f0-06b0-4da2-b998-4c818d7b064f" providerId="ADAL" clId="{7207E5A4-CD16-4ABE-B06F-9DE2E396ED1B}" dt="2024-04-11T08:19:26.982" v="94" actId="1076"/>
          <ac:picMkLst>
            <pc:docMk/>
            <pc:sldMk cId="449865192" sldId="2145706416"/>
            <ac:picMk id="1030" creationId="{228C01F9-8A1A-2041-4849-F39852C9AF83}"/>
          </ac:picMkLst>
        </pc:picChg>
      </pc:sldChg>
    </pc:docChg>
  </pc:docChgLst>
  <pc:docChgLst>
    <pc:chgData name="Thompson, Sam" userId="4a2e3c86-1b1f-4f60-bbe6-6c2a00488a43" providerId="ADAL" clId="{9FEB0AEF-F758-4572-AAEF-3922D2565278}"/>
    <pc:docChg chg="undo custSel modSld">
      <pc:chgData name="Thompson, Sam" userId="4a2e3c86-1b1f-4f60-bbe6-6c2a00488a43" providerId="ADAL" clId="{9FEB0AEF-F758-4572-AAEF-3922D2565278}" dt="2023-11-22T15:19:23.121" v="1" actId="1076"/>
      <pc:docMkLst>
        <pc:docMk/>
      </pc:docMkLst>
      <pc:sldChg chg="modSp mod">
        <pc:chgData name="Thompson, Sam" userId="4a2e3c86-1b1f-4f60-bbe6-6c2a00488a43" providerId="ADAL" clId="{9FEB0AEF-F758-4572-AAEF-3922D2565278}" dt="2023-11-22T15:19:23.121" v="1" actId="1076"/>
        <pc:sldMkLst>
          <pc:docMk/>
          <pc:sldMk cId="1200976905" sldId="2145706409"/>
        </pc:sldMkLst>
        <pc:picChg chg="mod">
          <ac:chgData name="Thompson, Sam" userId="4a2e3c86-1b1f-4f60-bbe6-6c2a00488a43" providerId="ADAL" clId="{9FEB0AEF-F758-4572-AAEF-3922D2565278}" dt="2023-11-22T15:19:23.121" v="1" actId="1076"/>
          <ac:picMkLst>
            <pc:docMk/>
            <pc:sldMk cId="1200976905" sldId="2145706409"/>
            <ac:picMk id="10" creationId="{694EB1B7-84C8-81FC-9E8D-BB6132056D15}"/>
          </ac:picMkLst>
        </pc:picChg>
      </pc:sldChg>
    </pc:docChg>
  </pc:docChgLst>
  <pc:docChgLst>
    <pc:chgData name="CHOI, Gaeul" userId="b8070851-5033-401b-acbf-bda743b6a648" providerId="ADAL" clId="{4D714DCF-9BA9-4D0A-849B-1FA3C17B30F4}"/>
    <pc:docChg chg="undo custSel modSld sldOrd">
      <pc:chgData name="CHOI, Gaeul" userId="b8070851-5033-401b-acbf-bda743b6a648" providerId="ADAL" clId="{4D714DCF-9BA9-4D0A-849B-1FA3C17B30F4}" dt="2023-10-23T09:21:46.270" v="2" actId="20578"/>
      <pc:docMkLst>
        <pc:docMk/>
      </pc:docMkLst>
      <pc:sldChg chg="ord">
        <pc:chgData name="CHOI, Gaeul" userId="b8070851-5033-401b-acbf-bda743b6a648" providerId="ADAL" clId="{4D714DCF-9BA9-4D0A-849B-1FA3C17B30F4}" dt="2023-10-23T09:21:46.270" v="2" actId="20578"/>
        <pc:sldMkLst>
          <pc:docMk/>
          <pc:sldMk cId="2548559504" sldId="2145706411"/>
        </pc:sldMkLst>
      </pc:sldChg>
    </pc:docChg>
  </pc:docChgLst>
  <pc:docChgLst>
    <pc:chgData name="Khani, Samad" userId="110d03f0-06b0-4da2-b998-4c818d7b064f" providerId="ADAL" clId="{A814734E-2F25-4D2B-A579-3C5C8FC70948}"/>
    <pc:docChg chg="undo custSel delSld modSld">
      <pc:chgData name="Khani, Samad" userId="110d03f0-06b0-4da2-b998-4c818d7b064f" providerId="ADAL" clId="{A814734E-2F25-4D2B-A579-3C5C8FC70948}" dt="2024-04-15T09:39:52.024" v="1588" actId="20577"/>
      <pc:docMkLst>
        <pc:docMk/>
      </pc:docMkLst>
      <pc:sldChg chg="modNotesTx">
        <pc:chgData name="Khani, Samad" userId="110d03f0-06b0-4da2-b998-4c818d7b064f" providerId="ADAL" clId="{A814734E-2F25-4D2B-A579-3C5C8FC70948}" dt="2024-04-15T09:29:55.189" v="1155" actId="20577"/>
        <pc:sldMkLst>
          <pc:docMk/>
          <pc:sldMk cId="220045739" sldId="290"/>
        </pc:sldMkLst>
      </pc:sldChg>
      <pc:sldChg chg="modNotesTx">
        <pc:chgData name="Khani, Samad" userId="110d03f0-06b0-4da2-b998-4c818d7b064f" providerId="ADAL" clId="{A814734E-2F25-4D2B-A579-3C5C8FC70948}" dt="2024-04-15T08:44:24.504" v="822" actId="20577"/>
        <pc:sldMkLst>
          <pc:docMk/>
          <pc:sldMk cId="2548126170" sldId="297"/>
        </pc:sldMkLst>
      </pc:sldChg>
      <pc:sldChg chg="delSp modSp mod">
        <pc:chgData name="Khani, Samad" userId="110d03f0-06b0-4da2-b998-4c818d7b064f" providerId="ADAL" clId="{A814734E-2F25-4D2B-A579-3C5C8FC70948}" dt="2024-04-15T09:36:08.317" v="1518" actId="20577"/>
        <pc:sldMkLst>
          <pc:docMk/>
          <pc:sldMk cId="1199325505" sldId="357"/>
        </pc:sldMkLst>
        <pc:spChg chg="mod">
          <ac:chgData name="Khani, Samad" userId="110d03f0-06b0-4da2-b998-4c818d7b064f" providerId="ADAL" clId="{A814734E-2F25-4D2B-A579-3C5C8FC70948}" dt="2024-04-15T09:36:08.317" v="1518" actId="20577"/>
          <ac:spMkLst>
            <pc:docMk/>
            <pc:sldMk cId="1199325505" sldId="357"/>
            <ac:spMk id="11" creationId="{A39974A8-866C-70DF-A2AD-22E9C13A3AFC}"/>
          </ac:spMkLst>
        </pc:spChg>
        <pc:picChg chg="del mod">
          <ac:chgData name="Khani, Samad" userId="110d03f0-06b0-4da2-b998-4c818d7b064f" providerId="ADAL" clId="{A814734E-2F25-4D2B-A579-3C5C8FC70948}" dt="2024-04-15T09:34:37.313" v="1412" actId="478"/>
          <ac:picMkLst>
            <pc:docMk/>
            <pc:sldMk cId="1199325505" sldId="357"/>
            <ac:picMk id="10" creationId="{7D92B662-C085-DB0C-3862-5915F0D62C4D}"/>
          </ac:picMkLst>
        </pc:picChg>
      </pc:sldChg>
      <pc:sldChg chg="modSp mod modNotesTx">
        <pc:chgData name="Khani, Samad" userId="110d03f0-06b0-4da2-b998-4c818d7b064f" providerId="ADAL" clId="{A814734E-2F25-4D2B-A579-3C5C8FC70948}" dt="2024-04-15T08:38:50.422" v="363" actId="20577"/>
        <pc:sldMkLst>
          <pc:docMk/>
          <pc:sldMk cId="2138824694" sldId="2145706174"/>
        </pc:sldMkLst>
        <pc:spChg chg="mod">
          <ac:chgData name="Khani, Samad" userId="110d03f0-06b0-4da2-b998-4c818d7b064f" providerId="ADAL" clId="{A814734E-2F25-4D2B-A579-3C5C8FC70948}" dt="2024-04-15T08:27:21.339" v="269" actId="20577"/>
          <ac:spMkLst>
            <pc:docMk/>
            <pc:sldMk cId="2138824694" sldId="2145706174"/>
            <ac:spMk id="4" creationId="{6858A480-E482-4C97-8C64-78A086CC6E9F}"/>
          </ac:spMkLst>
        </pc:spChg>
        <pc:spChg chg="mod">
          <ac:chgData name="Khani, Samad" userId="110d03f0-06b0-4da2-b998-4c818d7b064f" providerId="ADAL" clId="{A814734E-2F25-4D2B-A579-3C5C8FC70948}" dt="2024-04-15T08:28:48.459" v="286" actId="14100"/>
          <ac:spMkLst>
            <pc:docMk/>
            <pc:sldMk cId="2138824694" sldId="2145706174"/>
            <ac:spMk id="10" creationId="{D34CB613-1002-4BA1-B365-232B193C1160}"/>
          </ac:spMkLst>
        </pc:spChg>
        <pc:spChg chg="mod">
          <ac:chgData name="Khani, Samad" userId="110d03f0-06b0-4da2-b998-4c818d7b064f" providerId="ADAL" clId="{A814734E-2F25-4D2B-A579-3C5C8FC70948}" dt="2024-04-15T08:26:03.826" v="258" actId="20577"/>
          <ac:spMkLst>
            <pc:docMk/>
            <pc:sldMk cId="2138824694" sldId="2145706174"/>
            <ac:spMk id="11" creationId="{9908AA88-71C3-4F51-8FAB-50034E539578}"/>
          </ac:spMkLst>
        </pc:spChg>
        <pc:cxnChg chg="mod">
          <ac:chgData name="Khani, Samad" userId="110d03f0-06b0-4da2-b998-4c818d7b064f" providerId="ADAL" clId="{A814734E-2F25-4D2B-A579-3C5C8FC70948}" dt="2024-04-15T08:28:48.459" v="286" actId="14100"/>
          <ac:cxnSpMkLst>
            <pc:docMk/>
            <pc:sldMk cId="2138824694" sldId="2145706174"/>
            <ac:cxnSpMk id="9" creationId="{366C4B17-8FD7-462A-8F08-5644D2D9DA25}"/>
          </ac:cxnSpMkLst>
        </pc:cxnChg>
        <pc:cxnChg chg="mod">
          <ac:chgData name="Khani, Samad" userId="110d03f0-06b0-4da2-b998-4c818d7b064f" providerId="ADAL" clId="{A814734E-2F25-4D2B-A579-3C5C8FC70948}" dt="2024-04-15T08:25:40.194" v="226" actId="20577"/>
          <ac:cxnSpMkLst>
            <pc:docMk/>
            <pc:sldMk cId="2138824694" sldId="2145706174"/>
            <ac:cxnSpMk id="15" creationId="{10CF7F02-6FD9-489D-A7DF-56F29AB58B08}"/>
          </ac:cxnSpMkLst>
        </pc:cxnChg>
        <pc:cxnChg chg="mod">
          <ac:chgData name="Khani, Samad" userId="110d03f0-06b0-4da2-b998-4c818d7b064f" providerId="ADAL" clId="{A814734E-2F25-4D2B-A579-3C5C8FC70948}" dt="2024-04-15T08:26:12.129" v="260" actId="14100"/>
          <ac:cxnSpMkLst>
            <pc:docMk/>
            <pc:sldMk cId="2138824694" sldId="2145706174"/>
            <ac:cxnSpMk id="18" creationId="{5F6DD94D-DC4F-45BC-80B6-18A3C27044B3}"/>
          </ac:cxnSpMkLst>
        </pc:cxnChg>
      </pc:sldChg>
      <pc:sldChg chg="modSp mod">
        <pc:chgData name="Khani, Samad" userId="110d03f0-06b0-4da2-b998-4c818d7b064f" providerId="ADAL" clId="{A814734E-2F25-4D2B-A579-3C5C8FC70948}" dt="2024-04-10T13:04:02.199" v="0" actId="20577"/>
        <pc:sldMkLst>
          <pc:docMk/>
          <pc:sldMk cId="1550178791" sldId="2145706406"/>
        </pc:sldMkLst>
        <pc:spChg chg="mod">
          <ac:chgData name="Khani, Samad" userId="110d03f0-06b0-4da2-b998-4c818d7b064f" providerId="ADAL" clId="{A814734E-2F25-4D2B-A579-3C5C8FC70948}" dt="2024-04-10T13:04:02.199" v="0" actId="20577"/>
          <ac:spMkLst>
            <pc:docMk/>
            <pc:sldMk cId="1550178791" sldId="2145706406"/>
            <ac:spMk id="7" creationId="{4BC64824-1370-43FA-80BF-0AA1A66995D3}"/>
          </ac:spMkLst>
        </pc:spChg>
      </pc:sldChg>
      <pc:sldChg chg="del">
        <pc:chgData name="Khani, Samad" userId="110d03f0-06b0-4da2-b998-4c818d7b064f" providerId="ADAL" clId="{A814734E-2F25-4D2B-A579-3C5C8FC70948}" dt="2024-04-15T08:34:25.196" v="314" actId="47"/>
        <pc:sldMkLst>
          <pc:docMk/>
          <pc:sldMk cId="3190063325" sldId="2145706407"/>
        </pc:sldMkLst>
      </pc:sldChg>
      <pc:sldChg chg="modSp del mod">
        <pc:chgData name="Khani, Samad" userId="110d03f0-06b0-4da2-b998-4c818d7b064f" providerId="ADAL" clId="{A814734E-2F25-4D2B-A579-3C5C8FC70948}" dt="2024-04-15T08:37:02.663" v="317" actId="47"/>
        <pc:sldMkLst>
          <pc:docMk/>
          <pc:sldMk cId="1200976905" sldId="2145706409"/>
        </pc:sldMkLst>
        <pc:spChg chg="mod">
          <ac:chgData name="Khani, Samad" userId="110d03f0-06b0-4da2-b998-4c818d7b064f" providerId="ADAL" clId="{A814734E-2F25-4D2B-A579-3C5C8FC70948}" dt="2024-04-15T08:35:00.818" v="316" actId="1035"/>
          <ac:spMkLst>
            <pc:docMk/>
            <pc:sldMk cId="1200976905" sldId="2145706409"/>
            <ac:spMk id="18" creationId="{D968C404-610F-1CC4-633A-1EC1DEB59D56}"/>
          </ac:spMkLst>
        </pc:spChg>
      </pc:sldChg>
      <pc:sldChg chg="modNotesTx">
        <pc:chgData name="Khani, Samad" userId="110d03f0-06b0-4da2-b998-4c818d7b064f" providerId="ADAL" clId="{A814734E-2F25-4D2B-A579-3C5C8FC70948}" dt="2024-04-15T09:33:27.305" v="1377" actId="20577"/>
        <pc:sldMkLst>
          <pc:docMk/>
          <pc:sldMk cId="3751044882" sldId="2145706410"/>
        </pc:sldMkLst>
      </pc:sldChg>
      <pc:sldChg chg="modSp mod modNotesTx">
        <pc:chgData name="Khani, Samad" userId="110d03f0-06b0-4da2-b998-4c818d7b064f" providerId="ADAL" clId="{A814734E-2F25-4D2B-A579-3C5C8FC70948}" dt="2024-04-15T07:55:17.794" v="19" actId="20577"/>
        <pc:sldMkLst>
          <pc:docMk/>
          <pc:sldMk cId="2548559504" sldId="2145706411"/>
        </pc:sldMkLst>
        <pc:spChg chg="mod">
          <ac:chgData name="Khani, Samad" userId="110d03f0-06b0-4da2-b998-4c818d7b064f" providerId="ADAL" clId="{A814734E-2F25-4D2B-A579-3C5C8FC70948}" dt="2024-04-15T07:55:17.794" v="19" actId="20577"/>
          <ac:spMkLst>
            <pc:docMk/>
            <pc:sldMk cId="2548559504" sldId="2145706411"/>
            <ac:spMk id="2" creationId="{3F48D0A5-5601-4EF4-A2F0-45997D819E2F}"/>
          </ac:spMkLst>
        </pc:spChg>
      </pc:sldChg>
      <pc:sldChg chg="modSp mod">
        <pc:chgData name="Khani, Samad" userId="110d03f0-06b0-4da2-b998-4c818d7b064f" providerId="ADAL" clId="{A814734E-2F25-4D2B-A579-3C5C8FC70948}" dt="2024-04-15T09:38:00.746" v="1528" actId="20577"/>
        <pc:sldMkLst>
          <pc:docMk/>
          <pc:sldMk cId="224346464" sldId="2145706412"/>
        </pc:sldMkLst>
        <pc:spChg chg="mod">
          <ac:chgData name="Khani, Samad" userId="110d03f0-06b0-4da2-b998-4c818d7b064f" providerId="ADAL" clId="{A814734E-2F25-4D2B-A579-3C5C8FC70948}" dt="2024-04-15T09:38:00.746" v="1528" actId="20577"/>
          <ac:spMkLst>
            <pc:docMk/>
            <pc:sldMk cId="224346464" sldId="2145706412"/>
            <ac:spMk id="6" creationId="{D62230E5-22CB-64C3-B313-BD898B18CDAF}"/>
          </ac:spMkLst>
        </pc:spChg>
      </pc:sldChg>
      <pc:sldChg chg="modSp mod">
        <pc:chgData name="Khani, Samad" userId="110d03f0-06b0-4da2-b998-4c818d7b064f" providerId="ADAL" clId="{A814734E-2F25-4D2B-A579-3C5C8FC70948}" dt="2024-04-15T09:38:52.715" v="1573" actId="20577"/>
        <pc:sldMkLst>
          <pc:docMk/>
          <pc:sldMk cId="1509876899" sldId="2145706414"/>
        </pc:sldMkLst>
        <pc:spChg chg="mod">
          <ac:chgData name="Khani, Samad" userId="110d03f0-06b0-4da2-b998-4c818d7b064f" providerId="ADAL" clId="{A814734E-2F25-4D2B-A579-3C5C8FC70948}" dt="2024-04-15T09:38:52.715" v="1573" actId="20577"/>
          <ac:spMkLst>
            <pc:docMk/>
            <pc:sldMk cId="1509876899" sldId="2145706414"/>
            <ac:spMk id="3" creationId="{22DE212D-DE5E-9DBF-5CE1-0648A93F0E3D}"/>
          </ac:spMkLst>
        </pc:spChg>
      </pc:sldChg>
      <pc:sldChg chg="modSp mod">
        <pc:chgData name="Khani, Samad" userId="110d03f0-06b0-4da2-b998-4c818d7b064f" providerId="ADAL" clId="{A814734E-2F25-4D2B-A579-3C5C8FC70948}" dt="2024-04-15T09:39:52.024" v="1588" actId="20577"/>
        <pc:sldMkLst>
          <pc:docMk/>
          <pc:sldMk cId="3378441693" sldId="2145706418"/>
        </pc:sldMkLst>
        <pc:spChg chg="mod">
          <ac:chgData name="Khani, Samad" userId="110d03f0-06b0-4da2-b998-4c818d7b064f" providerId="ADAL" clId="{A814734E-2F25-4D2B-A579-3C5C8FC70948}" dt="2024-04-15T09:39:52.024" v="1588" actId="20577"/>
          <ac:spMkLst>
            <pc:docMk/>
            <pc:sldMk cId="3378441693" sldId="2145706418"/>
            <ac:spMk id="2" creationId="{55443838-D96A-1374-CF58-089094B24F43}"/>
          </ac:spMkLst>
        </pc:spChg>
      </pc:sldChg>
    </pc:docChg>
  </pc:docChgLst>
  <pc:docChgLst>
    <pc:chgData name="Lukacs, Matthew" userId="cb02ad98-7854-4ae0-b6b6-4efd5735db58" providerId="ADAL" clId="{5DCD97B7-E222-F74B-845F-9E6FB581B250}"/>
    <pc:docChg chg="custSel addSld modSld">
      <pc:chgData name="Lukacs, Matthew" userId="cb02ad98-7854-4ae0-b6b6-4efd5735db58" providerId="ADAL" clId="{5DCD97B7-E222-F74B-845F-9E6FB581B250}" dt="2024-04-15T09:41:46.064" v="541" actId="20577"/>
      <pc:docMkLst>
        <pc:docMk/>
      </pc:docMkLst>
      <pc:sldChg chg="modSp mod">
        <pc:chgData name="Lukacs, Matthew" userId="cb02ad98-7854-4ae0-b6b6-4efd5735db58" providerId="ADAL" clId="{5DCD97B7-E222-F74B-845F-9E6FB581B250}" dt="2024-04-10T16:05:01.353" v="12" actId="20577"/>
        <pc:sldMkLst>
          <pc:docMk/>
          <pc:sldMk cId="3860547571" sldId="267"/>
        </pc:sldMkLst>
        <pc:spChg chg="mod">
          <ac:chgData name="Lukacs, Matthew" userId="cb02ad98-7854-4ae0-b6b6-4efd5735db58" providerId="ADAL" clId="{5DCD97B7-E222-F74B-845F-9E6FB581B250}" dt="2024-04-10T16:05:01.353" v="12" actId="20577"/>
          <ac:spMkLst>
            <pc:docMk/>
            <pc:sldMk cId="3860547571" sldId="267"/>
            <ac:spMk id="2" creationId="{13483962-2F6B-4C2D-B21F-696BC9F270D7}"/>
          </ac:spMkLst>
        </pc:spChg>
      </pc:sldChg>
      <pc:sldChg chg="modSp mod">
        <pc:chgData name="Lukacs, Matthew" userId="cb02ad98-7854-4ae0-b6b6-4efd5735db58" providerId="ADAL" clId="{5DCD97B7-E222-F74B-845F-9E6FB581B250}" dt="2024-04-15T09:35:31.902" v="540" actId="20577"/>
        <pc:sldMkLst>
          <pc:docMk/>
          <pc:sldMk cId="1199325505" sldId="357"/>
        </pc:sldMkLst>
        <pc:spChg chg="mod">
          <ac:chgData name="Lukacs, Matthew" userId="cb02ad98-7854-4ae0-b6b6-4efd5735db58" providerId="ADAL" clId="{5DCD97B7-E222-F74B-845F-9E6FB581B250}" dt="2024-04-15T09:35:31.902" v="540" actId="20577"/>
          <ac:spMkLst>
            <pc:docMk/>
            <pc:sldMk cId="1199325505" sldId="357"/>
            <ac:spMk id="11" creationId="{A39974A8-866C-70DF-A2AD-22E9C13A3AFC}"/>
          </ac:spMkLst>
        </pc:spChg>
        <pc:spChg chg="mod">
          <ac:chgData name="Lukacs, Matthew" userId="cb02ad98-7854-4ae0-b6b6-4efd5735db58" providerId="ADAL" clId="{5DCD97B7-E222-F74B-845F-9E6FB581B250}" dt="2024-04-10T16:06:31.206" v="14" actId="313"/>
          <ac:spMkLst>
            <pc:docMk/>
            <pc:sldMk cId="1199325505" sldId="357"/>
            <ac:spMk id="37891" creationId="{B18D4427-ED1D-4C33-8969-02726E7A2313}"/>
          </ac:spMkLst>
        </pc:spChg>
      </pc:sldChg>
      <pc:sldChg chg="modSp mod">
        <pc:chgData name="Lukacs, Matthew" userId="cb02ad98-7854-4ae0-b6b6-4efd5735db58" providerId="ADAL" clId="{5DCD97B7-E222-F74B-845F-9E6FB581B250}" dt="2024-04-15T09:29:07.035" v="528" actId="20577"/>
        <pc:sldMkLst>
          <pc:docMk/>
          <pc:sldMk cId="1550178791" sldId="2145706406"/>
        </pc:sldMkLst>
        <pc:spChg chg="mod">
          <ac:chgData name="Lukacs, Matthew" userId="cb02ad98-7854-4ae0-b6b6-4efd5735db58" providerId="ADAL" clId="{5DCD97B7-E222-F74B-845F-9E6FB581B250}" dt="2024-04-15T09:29:07.035" v="528" actId="20577"/>
          <ac:spMkLst>
            <pc:docMk/>
            <pc:sldMk cId="1550178791" sldId="2145706406"/>
            <ac:spMk id="7" creationId="{4BC64824-1370-43FA-80BF-0AA1A66995D3}"/>
          </ac:spMkLst>
        </pc:spChg>
      </pc:sldChg>
      <pc:sldChg chg="addCm">
        <pc:chgData name="Lukacs, Matthew" userId="cb02ad98-7854-4ae0-b6b6-4efd5735db58" providerId="ADAL" clId="{5DCD97B7-E222-F74B-845F-9E6FB581B250}" dt="2024-04-10T16:05:55.133" v="13"/>
        <pc:sldMkLst>
          <pc:docMk/>
          <pc:sldMk cId="3190063325" sldId="2145706407"/>
        </pc:sldMkLst>
        <pc:extLst>
          <p:ext xmlns:p="http://schemas.openxmlformats.org/presentationml/2006/main" uri="{D6D511B9-2390-475A-947B-AFAB55BFBCF1}">
            <pc226:cmChg xmlns:pc226="http://schemas.microsoft.com/office/powerpoint/2022/06/main/command" chg="add">
              <pc226:chgData name="Lukacs, Matthew" userId="cb02ad98-7854-4ae0-b6b6-4efd5735db58" providerId="ADAL" clId="{5DCD97B7-E222-F74B-845F-9E6FB581B250}" dt="2024-04-10T16:05:55.133" v="13"/>
              <pc2:cmMkLst xmlns:pc2="http://schemas.microsoft.com/office/powerpoint/2019/9/main/command">
                <pc:docMk/>
                <pc:sldMk cId="3190063325" sldId="2145706407"/>
                <pc2:cmMk id="{3A3A65AF-E502-564D-8032-A902DA55647D}"/>
              </pc2:cmMkLst>
            </pc226:cmChg>
          </p:ext>
        </pc:extLst>
      </pc:sldChg>
      <pc:sldChg chg="modSp mod">
        <pc:chgData name="Lukacs, Matthew" userId="cb02ad98-7854-4ae0-b6b6-4efd5735db58" providerId="ADAL" clId="{5DCD97B7-E222-F74B-845F-9E6FB581B250}" dt="2024-04-10T16:04:44.674" v="10" actId="20577"/>
        <pc:sldMkLst>
          <pc:docMk/>
          <pc:sldMk cId="2548559504" sldId="2145706411"/>
        </pc:sldMkLst>
        <pc:spChg chg="mod">
          <ac:chgData name="Lukacs, Matthew" userId="cb02ad98-7854-4ae0-b6b6-4efd5735db58" providerId="ADAL" clId="{5DCD97B7-E222-F74B-845F-9E6FB581B250}" dt="2024-04-10T16:04:44.674" v="10" actId="20577"/>
          <ac:spMkLst>
            <pc:docMk/>
            <pc:sldMk cId="2548559504" sldId="2145706411"/>
            <ac:spMk id="2" creationId="{3F48D0A5-5601-4EF4-A2F0-45997D819E2F}"/>
          </ac:spMkLst>
        </pc:spChg>
      </pc:sldChg>
      <pc:sldChg chg="addSp delSp modSp mod">
        <pc:chgData name="Lukacs, Matthew" userId="cb02ad98-7854-4ae0-b6b6-4efd5735db58" providerId="ADAL" clId="{5DCD97B7-E222-F74B-845F-9E6FB581B250}" dt="2024-04-15T08:32:06.281" v="28" actId="1076"/>
        <pc:sldMkLst>
          <pc:docMk/>
          <pc:sldMk cId="449865192" sldId="2145706416"/>
        </pc:sldMkLst>
        <pc:picChg chg="add mod">
          <ac:chgData name="Lukacs, Matthew" userId="cb02ad98-7854-4ae0-b6b6-4efd5735db58" providerId="ADAL" clId="{5DCD97B7-E222-F74B-845F-9E6FB581B250}" dt="2024-04-15T08:31:47.442" v="23" actId="1076"/>
          <ac:picMkLst>
            <pc:docMk/>
            <pc:sldMk cId="449865192" sldId="2145706416"/>
            <ac:picMk id="2" creationId="{934FC550-5BFC-8D9B-0090-8399BF0623B7}"/>
          </ac:picMkLst>
        </pc:picChg>
        <pc:picChg chg="del mod">
          <ac:chgData name="Lukacs, Matthew" userId="cb02ad98-7854-4ae0-b6b6-4efd5735db58" providerId="ADAL" clId="{5DCD97B7-E222-F74B-845F-9E6FB581B250}" dt="2024-04-15T08:31:36.495" v="16" actId="478"/>
          <ac:picMkLst>
            <pc:docMk/>
            <pc:sldMk cId="449865192" sldId="2145706416"/>
            <ac:picMk id="1028" creationId="{7921B563-B11E-3A9C-715A-B5E9C3AB044E}"/>
          </ac:picMkLst>
        </pc:picChg>
        <pc:picChg chg="mod">
          <ac:chgData name="Lukacs, Matthew" userId="cb02ad98-7854-4ae0-b6b6-4efd5735db58" providerId="ADAL" clId="{5DCD97B7-E222-F74B-845F-9E6FB581B250}" dt="2024-04-15T08:32:06.281" v="28" actId="1076"/>
          <ac:picMkLst>
            <pc:docMk/>
            <pc:sldMk cId="449865192" sldId="2145706416"/>
            <ac:picMk id="1030" creationId="{228C01F9-8A1A-2041-4849-F39852C9AF83}"/>
          </ac:picMkLst>
        </pc:picChg>
      </pc:sldChg>
      <pc:sldChg chg="modSp new mod">
        <pc:chgData name="Lukacs, Matthew" userId="cb02ad98-7854-4ae0-b6b6-4efd5735db58" providerId="ADAL" clId="{5DCD97B7-E222-F74B-845F-9E6FB581B250}" dt="2024-04-15T09:41:46.064" v="541" actId="20577"/>
        <pc:sldMkLst>
          <pc:docMk/>
          <pc:sldMk cId="3378441693" sldId="2145706418"/>
        </pc:sldMkLst>
        <pc:spChg chg="mod">
          <ac:chgData name="Lukacs, Matthew" userId="cb02ad98-7854-4ae0-b6b6-4efd5735db58" providerId="ADAL" clId="{5DCD97B7-E222-F74B-845F-9E6FB581B250}" dt="2024-04-15T09:41:46.064" v="541" actId="20577"/>
          <ac:spMkLst>
            <pc:docMk/>
            <pc:sldMk cId="3378441693" sldId="2145706418"/>
            <ac:spMk id="2" creationId="{55443838-D96A-1374-CF58-089094B24F43}"/>
          </ac:spMkLst>
        </pc:spChg>
        <pc:spChg chg="mod">
          <ac:chgData name="Lukacs, Matthew" userId="cb02ad98-7854-4ae0-b6b6-4efd5735db58" providerId="ADAL" clId="{5DCD97B7-E222-F74B-845F-9E6FB581B250}" dt="2024-04-15T09:25:14.015" v="36" actId="20577"/>
          <ac:spMkLst>
            <pc:docMk/>
            <pc:sldMk cId="3378441693" sldId="2145706418"/>
            <ac:spMk id="3" creationId="{D26B8BB5-9302-F5A7-145F-201B14262E93}"/>
          </ac:spMkLst>
        </pc:spChg>
      </pc:sldChg>
    </pc:docChg>
  </pc:docChgLst>
  <pc:docChgLst>
    <pc:chgData name="Sanders, Edward" userId="9136ae3a-7560-4ade-9396-6bb2fa41c6f7" providerId="ADAL" clId="{BAB26D14-DA68-417F-933C-3BFF628953CF}"/>
    <pc:docChg chg="modSld sldOrd">
      <pc:chgData name="Sanders, Edward" userId="9136ae3a-7560-4ade-9396-6bb2fa41c6f7" providerId="ADAL" clId="{BAB26D14-DA68-417F-933C-3BFF628953CF}" dt="2024-03-06T07:21:04.033" v="1"/>
      <pc:docMkLst>
        <pc:docMk/>
      </pc:docMkLst>
      <pc:sldChg chg="ord">
        <pc:chgData name="Sanders, Edward" userId="9136ae3a-7560-4ade-9396-6bb2fa41c6f7" providerId="ADAL" clId="{BAB26D14-DA68-417F-933C-3BFF628953CF}" dt="2024-03-06T07:21:04.033" v="1"/>
        <pc:sldMkLst>
          <pc:docMk/>
          <pc:sldMk cId="2548126170" sldId="297"/>
        </pc:sldMkLst>
      </pc:sldChg>
    </pc:docChg>
  </pc:docChgLst>
  <pc:docChgLst>
    <pc:chgData name="Perry, David" userId="05c62f60-3a32-4a27-8f01-5499c3e36d8e" providerId="ADAL" clId="{22C2DD1E-D5AA-4451-B67D-4330E3AFD1CA}"/>
    <pc:docChg chg="undo custSel addSld delSld modSld sldOrd delMainMaster">
      <pc:chgData name="Perry, David" userId="05c62f60-3a32-4a27-8f01-5499c3e36d8e" providerId="ADAL" clId="{22C2DD1E-D5AA-4451-B67D-4330E3AFD1CA}" dt="2023-10-16T11:43:22.451" v="1535" actId="20577"/>
      <pc:docMkLst>
        <pc:docMk/>
      </pc:docMkLst>
      <pc:sldChg chg="del">
        <pc:chgData name="Perry, David" userId="05c62f60-3a32-4a27-8f01-5499c3e36d8e" providerId="ADAL" clId="{22C2DD1E-D5AA-4451-B67D-4330E3AFD1CA}" dt="2023-10-03T08:23:34.104" v="77" actId="47"/>
        <pc:sldMkLst>
          <pc:docMk/>
          <pc:sldMk cId="2954131013" sldId="256"/>
        </pc:sldMkLst>
      </pc:sldChg>
      <pc:sldChg chg="del">
        <pc:chgData name="Perry, David" userId="05c62f60-3a32-4a27-8f01-5499c3e36d8e" providerId="ADAL" clId="{22C2DD1E-D5AA-4451-B67D-4330E3AFD1CA}" dt="2023-09-27T07:31:14.109" v="2" actId="47"/>
        <pc:sldMkLst>
          <pc:docMk/>
          <pc:sldMk cId="2266111995" sldId="263"/>
        </pc:sldMkLst>
      </pc:sldChg>
      <pc:sldChg chg="del">
        <pc:chgData name="Perry, David" userId="05c62f60-3a32-4a27-8f01-5499c3e36d8e" providerId="ADAL" clId="{22C2DD1E-D5AA-4451-B67D-4330E3AFD1CA}" dt="2023-09-27T07:31:15.694" v="3" actId="47"/>
        <pc:sldMkLst>
          <pc:docMk/>
          <pc:sldMk cId="2558072795" sldId="264"/>
        </pc:sldMkLst>
      </pc:sldChg>
      <pc:sldChg chg="modSp mod modNotesTx">
        <pc:chgData name="Perry, David" userId="05c62f60-3a32-4a27-8f01-5499c3e36d8e" providerId="ADAL" clId="{22C2DD1E-D5AA-4451-B67D-4330E3AFD1CA}" dt="2023-10-16T11:43:22.451" v="1535" actId="20577"/>
        <pc:sldMkLst>
          <pc:docMk/>
          <pc:sldMk cId="3860547571" sldId="267"/>
        </pc:sldMkLst>
        <pc:spChg chg="mod">
          <ac:chgData name="Perry, David" userId="05c62f60-3a32-4a27-8f01-5499c3e36d8e" providerId="ADAL" clId="{22C2DD1E-D5AA-4451-B67D-4330E3AFD1CA}" dt="2023-10-02T13:49:41.261" v="72" actId="20577"/>
          <ac:spMkLst>
            <pc:docMk/>
            <pc:sldMk cId="3860547571" sldId="267"/>
            <ac:spMk id="2" creationId="{13483962-2F6B-4C2D-B21F-696BC9F270D7}"/>
          </ac:spMkLst>
        </pc:spChg>
      </pc:sldChg>
      <pc:sldChg chg="addSp delSp modSp add mod ord modNotesTx">
        <pc:chgData name="Perry, David" userId="05c62f60-3a32-4a27-8f01-5499c3e36d8e" providerId="ADAL" clId="{22C2DD1E-D5AA-4451-B67D-4330E3AFD1CA}" dt="2023-10-16T11:43:10.274" v="1533" actId="20577"/>
        <pc:sldMkLst>
          <pc:docMk/>
          <pc:sldMk cId="220045739" sldId="290"/>
        </pc:sldMkLst>
        <pc:spChg chg="mod">
          <ac:chgData name="Perry, David" userId="05c62f60-3a32-4a27-8f01-5499c3e36d8e" providerId="ADAL" clId="{22C2DD1E-D5AA-4451-B67D-4330E3AFD1CA}" dt="2023-10-04T14:34:42.906" v="1521" actId="20577"/>
          <ac:spMkLst>
            <pc:docMk/>
            <pc:sldMk cId="220045739" sldId="290"/>
            <ac:spMk id="2" creationId="{879F3149-DA5D-420D-B7EB-B80773F33963}"/>
          </ac:spMkLst>
        </pc:spChg>
        <pc:spChg chg="mod">
          <ac:chgData name="Perry, David" userId="05c62f60-3a32-4a27-8f01-5499c3e36d8e" providerId="ADAL" clId="{22C2DD1E-D5AA-4451-B67D-4330E3AFD1CA}" dt="2023-10-04T14:34:31.777" v="1481" actId="20577"/>
          <ac:spMkLst>
            <pc:docMk/>
            <pc:sldMk cId="220045739" sldId="290"/>
            <ac:spMk id="3" creationId="{DD283FF5-DCFB-4C2E-B32B-FC89BEEDCF11}"/>
          </ac:spMkLst>
        </pc:spChg>
        <pc:spChg chg="add mod">
          <ac:chgData name="Perry, David" userId="05c62f60-3a32-4a27-8f01-5499c3e36d8e" providerId="ADAL" clId="{22C2DD1E-D5AA-4451-B67D-4330E3AFD1CA}" dt="2023-10-04T14:34:52.658" v="1523"/>
          <ac:spMkLst>
            <pc:docMk/>
            <pc:sldMk cId="220045739" sldId="290"/>
            <ac:spMk id="4" creationId="{8F0DF7D0-532C-41C8-54FD-44EA885114D3}"/>
          </ac:spMkLst>
        </pc:spChg>
        <pc:spChg chg="del">
          <ac:chgData name="Perry, David" userId="05c62f60-3a32-4a27-8f01-5499c3e36d8e" providerId="ADAL" clId="{22C2DD1E-D5AA-4451-B67D-4330E3AFD1CA}" dt="2023-10-04T14:34:52.410" v="1522" actId="478"/>
          <ac:spMkLst>
            <pc:docMk/>
            <pc:sldMk cId="220045739" sldId="290"/>
            <ac:spMk id="5" creationId="{724F4773-A8EC-E1E6-D474-A2C67D594090}"/>
          </ac:spMkLst>
        </pc:spChg>
        <pc:spChg chg="mod">
          <ac:chgData name="Perry, David" userId="05c62f60-3a32-4a27-8f01-5499c3e36d8e" providerId="ADAL" clId="{22C2DD1E-D5AA-4451-B67D-4330E3AFD1CA}" dt="2023-10-04T14:35:01.290" v="1530" actId="255"/>
          <ac:spMkLst>
            <pc:docMk/>
            <pc:sldMk cId="220045739" sldId="290"/>
            <ac:spMk id="6" creationId="{AE43959E-1677-7921-3375-8EAE32ABD390}"/>
          </ac:spMkLst>
        </pc:spChg>
      </pc:sldChg>
      <pc:sldChg chg="addSp modSp add del mod ord">
        <pc:chgData name="Perry, David" userId="05c62f60-3a32-4a27-8f01-5499c3e36d8e" providerId="ADAL" clId="{22C2DD1E-D5AA-4451-B67D-4330E3AFD1CA}" dt="2023-10-04T11:34:13.910" v="1319" actId="1076"/>
        <pc:sldMkLst>
          <pc:docMk/>
          <pc:sldMk cId="2548126170" sldId="297"/>
        </pc:sldMkLst>
        <pc:spChg chg="mod">
          <ac:chgData name="Perry, David" userId="05c62f60-3a32-4a27-8f01-5499c3e36d8e" providerId="ADAL" clId="{22C2DD1E-D5AA-4451-B67D-4330E3AFD1CA}" dt="2023-10-04T11:34:13.910" v="1319" actId="1076"/>
          <ac:spMkLst>
            <pc:docMk/>
            <pc:sldMk cId="2548126170" sldId="297"/>
            <ac:spMk id="2" creationId="{4B31793C-B910-4C3B-BE2D-D114FFAFCBEE}"/>
          </ac:spMkLst>
        </pc:spChg>
        <pc:spChg chg="mod">
          <ac:chgData name="Perry, David" userId="05c62f60-3a32-4a27-8f01-5499c3e36d8e" providerId="ADAL" clId="{22C2DD1E-D5AA-4451-B67D-4330E3AFD1CA}" dt="2023-10-04T10:10:06.547" v="1220" actId="14100"/>
          <ac:spMkLst>
            <pc:docMk/>
            <pc:sldMk cId="2548126170" sldId="297"/>
            <ac:spMk id="3" creationId="{317FB414-BA6C-CE92-3653-FCC7B003E5DF}"/>
          </ac:spMkLst>
        </pc:spChg>
        <pc:spChg chg="mod">
          <ac:chgData name="Perry, David" userId="05c62f60-3a32-4a27-8f01-5499c3e36d8e" providerId="ADAL" clId="{22C2DD1E-D5AA-4451-B67D-4330E3AFD1CA}" dt="2023-10-04T10:12:36.427" v="1269" actId="1076"/>
          <ac:spMkLst>
            <pc:docMk/>
            <pc:sldMk cId="2548126170" sldId="297"/>
            <ac:spMk id="4" creationId="{FE6CA31D-B8A7-A95E-F752-96F362504515}"/>
          </ac:spMkLst>
        </pc:spChg>
        <pc:spChg chg="mod">
          <ac:chgData name="Perry, David" userId="05c62f60-3a32-4a27-8f01-5499c3e36d8e" providerId="ADAL" clId="{22C2DD1E-D5AA-4451-B67D-4330E3AFD1CA}" dt="2023-10-04T10:10:06.547" v="1220" actId="14100"/>
          <ac:spMkLst>
            <pc:docMk/>
            <pc:sldMk cId="2548126170" sldId="297"/>
            <ac:spMk id="6" creationId="{80BB7764-D663-461D-AC3D-69C99BEF3F10}"/>
          </ac:spMkLst>
        </pc:spChg>
        <pc:spChg chg="mod">
          <ac:chgData name="Perry, David" userId="05c62f60-3a32-4a27-8f01-5499c3e36d8e" providerId="ADAL" clId="{22C2DD1E-D5AA-4451-B67D-4330E3AFD1CA}" dt="2023-10-04T10:12:41.203" v="1272" actId="1076"/>
          <ac:spMkLst>
            <pc:docMk/>
            <pc:sldMk cId="2548126170" sldId="297"/>
            <ac:spMk id="10" creationId="{CBB06091-A30A-585D-9B71-8BBC3E8C05A9}"/>
          </ac:spMkLst>
        </pc:spChg>
        <pc:spChg chg="mod">
          <ac:chgData name="Perry, David" userId="05c62f60-3a32-4a27-8f01-5499c3e36d8e" providerId="ADAL" clId="{22C2DD1E-D5AA-4451-B67D-4330E3AFD1CA}" dt="2023-10-04T10:11:11.926" v="1245" actId="1076"/>
          <ac:spMkLst>
            <pc:docMk/>
            <pc:sldMk cId="2548126170" sldId="297"/>
            <ac:spMk id="17" creationId="{57AC6FFD-DFBE-99D6-EF5F-E70B5A8200CF}"/>
          </ac:spMkLst>
        </pc:spChg>
        <pc:spChg chg="mod">
          <ac:chgData name="Perry, David" userId="05c62f60-3a32-4a27-8f01-5499c3e36d8e" providerId="ADAL" clId="{22C2DD1E-D5AA-4451-B67D-4330E3AFD1CA}" dt="2023-10-04T11:34:04.499" v="1315" actId="1076"/>
          <ac:spMkLst>
            <pc:docMk/>
            <pc:sldMk cId="2548126170" sldId="297"/>
            <ac:spMk id="23" creationId="{13C3E1FF-8F96-49A8-B832-F62AD3898819}"/>
          </ac:spMkLst>
        </pc:spChg>
        <pc:grpChg chg="add mod">
          <ac:chgData name="Perry, David" userId="05c62f60-3a32-4a27-8f01-5499c3e36d8e" providerId="ADAL" clId="{22C2DD1E-D5AA-4451-B67D-4330E3AFD1CA}" dt="2023-10-04T11:34:04.499" v="1315" actId="1076"/>
          <ac:grpSpMkLst>
            <pc:docMk/>
            <pc:sldMk cId="2548126170" sldId="297"/>
            <ac:grpSpMk id="20" creationId="{EF98D2E0-AA95-1F78-A4F9-24B804C1877C}"/>
          </ac:grpSpMkLst>
        </pc:grpChg>
        <pc:picChg chg="mod">
          <ac:chgData name="Perry, David" userId="05c62f60-3a32-4a27-8f01-5499c3e36d8e" providerId="ADAL" clId="{22C2DD1E-D5AA-4451-B67D-4330E3AFD1CA}" dt="2023-10-04T10:12:33.356" v="1267" actId="1076"/>
          <ac:picMkLst>
            <pc:docMk/>
            <pc:sldMk cId="2548126170" sldId="297"/>
            <ac:picMk id="8" creationId="{0F006774-A6F6-4698-86C0-B238E20F494A}"/>
          </ac:picMkLst>
        </pc:picChg>
        <pc:picChg chg="mod">
          <ac:chgData name="Perry, David" userId="05c62f60-3a32-4a27-8f01-5499c3e36d8e" providerId="ADAL" clId="{22C2DD1E-D5AA-4451-B67D-4330E3AFD1CA}" dt="2023-10-04T10:12:44.060" v="1273" actId="14100"/>
          <ac:picMkLst>
            <pc:docMk/>
            <pc:sldMk cId="2548126170" sldId="297"/>
            <ac:picMk id="11" creationId="{4821E455-DFE2-B778-8362-82350895E1F1}"/>
          </ac:picMkLst>
        </pc:picChg>
        <pc:picChg chg="mod">
          <ac:chgData name="Perry, David" userId="05c62f60-3a32-4a27-8f01-5499c3e36d8e" providerId="ADAL" clId="{22C2DD1E-D5AA-4451-B67D-4330E3AFD1CA}" dt="2023-10-04T11:34:04.499" v="1315" actId="1076"/>
          <ac:picMkLst>
            <pc:docMk/>
            <pc:sldMk cId="2548126170" sldId="297"/>
            <ac:picMk id="21" creationId="{76C52E00-D24A-E4C2-D218-6CF918ABE25D}"/>
          </ac:picMkLst>
        </pc:picChg>
        <pc:picChg chg="mod">
          <ac:chgData name="Perry, David" userId="05c62f60-3a32-4a27-8f01-5499c3e36d8e" providerId="ADAL" clId="{22C2DD1E-D5AA-4451-B67D-4330E3AFD1CA}" dt="2023-10-04T11:34:04.499" v="1315" actId="1076"/>
          <ac:picMkLst>
            <pc:docMk/>
            <pc:sldMk cId="2548126170" sldId="297"/>
            <ac:picMk id="22" creationId="{90A42EAA-F2A9-F54E-A6EE-63DA16388780}"/>
          </ac:picMkLst>
        </pc:picChg>
        <pc:picChg chg="add mod">
          <ac:chgData name="Perry, David" userId="05c62f60-3a32-4a27-8f01-5499c3e36d8e" providerId="ADAL" clId="{22C2DD1E-D5AA-4451-B67D-4330E3AFD1CA}" dt="2023-10-04T11:34:11.584" v="1317" actId="1076"/>
          <ac:picMkLst>
            <pc:docMk/>
            <pc:sldMk cId="2548126170" sldId="297"/>
            <ac:picMk id="26" creationId="{5AFFDA1B-9F7D-ED65-781A-784787954BC9}"/>
          </ac:picMkLst>
        </pc:picChg>
        <pc:cxnChg chg="mod">
          <ac:chgData name="Perry, David" userId="05c62f60-3a32-4a27-8f01-5499c3e36d8e" providerId="ADAL" clId="{22C2DD1E-D5AA-4451-B67D-4330E3AFD1CA}" dt="2023-10-04T10:12:39.387" v="1271" actId="14100"/>
          <ac:cxnSpMkLst>
            <pc:docMk/>
            <pc:sldMk cId="2548126170" sldId="297"/>
            <ac:cxnSpMk id="7" creationId="{7796F0E1-46A4-9F39-4C01-D3C778CB349A}"/>
          </ac:cxnSpMkLst>
        </pc:cxnChg>
        <pc:cxnChg chg="mod">
          <ac:chgData name="Perry, David" userId="05c62f60-3a32-4a27-8f01-5499c3e36d8e" providerId="ADAL" clId="{22C2DD1E-D5AA-4451-B67D-4330E3AFD1CA}" dt="2023-10-04T10:11:08.629" v="1244" actId="14100"/>
          <ac:cxnSpMkLst>
            <pc:docMk/>
            <pc:sldMk cId="2548126170" sldId="297"/>
            <ac:cxnSpMk id="12" creationId="{510F573F-144E-581F-5F17-268E3462233C}"/>
          </ac:cxnSpMkLst>
        </pc:cxnChg>
        <pc:cxnChg chg="mod">
          <ac:chgData name="Perry, David" userId="05c62f60-3a32-4a27-8f01-5499c3e36d8e" providerId="ADAL" clId="{22C2DD1E-D5AA-4451-B67D-4330E3AFD1CA}" dt="2023-10-04T10:12:52.542" v="1275" actId="14100"/>
          <ac:cxnSpMkLst>
            <pc:docMk/>
            <pc:sldMk cId="2548126170" sldId="297"/>
            <ac:cxnSpMk id="18" creationId="{93DEF561-C87B-D2EF-9F49-73B67D5D5A8D}"/>
          </ac:cxnSpMkLst>
        </pc:cxnChg>
        <pc:cxnChg chg="mod">
          <ac:chgData name="Perry, David" userId="05c62f60-3a32-4a27-8f01-5499c3e36d8e" providerId="ADAL" clId="{22C2DD1E-D5AA-4451-B67D-4330E3AFD1CA}" dt="2023-10-04T11:34:04.499" v="1315" actId="1076"/>
          <ac:cxnSpMkLst>
            <pc:docMk/>
            <pc:sldMk cId="2548126170" sldId="297"/>
            <ac:cxnSpMk id="24" creationId="{2CE3A609-FD43-E115-99C7-F2902F7428C6}"/>
          </ac:cxnSpMkLst>
        </pc:cxnChg>
        <pc:cxnChg chg="mod">
          <ac:chgData name="Perry, David" userId="05c62f60-3a32-4a27-8f01-5499c3e36d8e" providerId="ADAL" clId="{22C2DD1E-D5AA-4451-B67D-4330E3AFD1CA}" dt="2023-10-04T11:34:04.499" v="1315" actId="1076"/>
          <ac:cxnSpMkLst>
            <pc:docMk/>
            <pc:sldMk cId="2548126170" sldId="297"/>
            <ac:cxnSpMk id="25" creationId="{E8129B93-8195-B2D8-831E-2B19E1B22DCA}"/>
          </ac:cxnSpMkLst>
        </pc:cxnChg>
      </pc:sldChg>
      <pc:sldChg chg="del">
        <pc:chgData name="Perry, David" userId="05c62f60-3a32-4a27-8f01-5499c3e36d8e" providerId="ADAL" clId="{22C2DD1E-D5AA-4451-B67D-4330E3AFD1CA}" dt="2023-10-03T08:24:43.511" v="78" actId="47"/>
        <pc:sldMkLst>
          <pc:docMk/>
          <pc:sldMk cId="1460966155" sldId="298"/>
        </pc:sldMkLst>
      </pc:sldChg>
      <pc:sldChg chg="del">
        <pc:chgData name="Perry, David" userId="05c62f60-3a32-4a27-8f01-5499c3e36d8e" providerId="ADAL" clId="{22C2DD1E-D5AA-4451-B67D-4330E3AFD1CA}" dt="2023-10-03T08:24:43.511" v="78" actId="47"/>
        <pc:sldMkLst>
          <pc:docMk/>
          <pc:sldMk cId="2567522584" sldId="309"/>
        </pc:sldMkLst>
      </pc:sldChg>
      <pc:sldChg chg="del">
        <pc:chgData name="Perry, David" userId="05c62f60-3a32-4a27-8f01-5499c3e36d8e" providerId="ADAL" clId="{22C2DD1E-D5AA-4451-B67D-4330E3AFD1CA}" dt="2023-10-03T08:24:43.511" v="78" actId="47"/>
        <pc:sldMkLst>
          <pc:docMk/>
          <pc:sldMk cId="3283888815" sldId="334"/>
        </pc:sldMkLst>
      </pc:sldChg>
      <pc:sldChg chg="modSp add del">
        <pc:chgData name="Perry, David" userId="05c62f60-3a32-4a27-8f01-5499c3e36d8e" providerId="ADAL" clId="{22C2DD1E-D5AA-4451-B67D-4330E3AFD1CA}" dt="2023-10-04T06:54:12.878" v="1005" actId="47"/>
        <pc:sldMkLst>
          <pc:docMk/>
          <pc:sldMk cId="1893667068" sldId="335"/>
        </pc:sldMkLst>
        <pc:spChg chg="mod">
          <ac:chgData name="Perry, David" userId="05c62f60-3a32-4a27-8f01-5499c3e36d8e" providerId="ADAL" clId="{22C2DD1E-D5AA-4451-B67D-4330E3AFD1CA}" dt="2023-10-03T15:23:35.048" v="795"/>
          <ac:spMkLst>
            <pc:docMk/>
            <pc:sldMk cId="1893667068" sldId="335"/>
            <ac:spMk id="6" creationId="{2D0FDA07-DCE0-4B6F-A585-ACDBF4FA26E3}"/>
          </ac:spMkLst>
        </pc:spChg>
      </pc:sldChg>
      <pc:sldChg chg="modSp">
        <pc:chgData name="Perry, David" userId="05c62f60-3a32-4a27-8f01-5499c3e36d8e" providerId="ADAL" clId="{22C2DD1E-D5AA-4451-B67D-4330E3AFD1CA}" dt="2023-10-04T14:23:36.886" v="1444" actId="1076"/>
        <pc:sldMkLst>
          <pc:docMk/>
          <pc:sldMk cId="1199325505" sldId="357"/>
        </pc:sldMkLst>
        <pc:picChg chg="mod">
          <ac:chgData name="Perry, David" userId="05c62f60-3a32-4a27-8f01-5499c3e36d8e" providerId="ADAL" clId="{22C2DD1E-D5AA-4451-B67D-4330E3AFD1CA}" dt="2023-10-04T14:23:36.886" v="1444" actId="1076"/>
          <ac:picMkLst>
            <pc:docMk/>
            <pc:sldMk cId="1199325505" sldId="357"/>
            <ac:picMk id="3074" creationId="{BAC48F3F-6557-4853-84F4-886B9F69D4EF}"/>
          </ac:picMkLst>
        </pc:picChg>
      </pc:sldChg>
      <pc:sldChg chg="addSp delSp modSp add del mod">
        <pc:chgData name="Perry, David" userId="05c62f60-3a32-4a27-8f01-5499c3e36d8e" providerId="ADAL" clId="{22C2DD1E-D5AA-4451-B67D-4330E3AFD1CA}" dt="2023-10-03T15:07:51.315" v="438" actId="47"/>
        <pc:sldMkLst>
          <pc:docMk/>
          <pc:sldMk cId="0" sldId="426"/>
        </pc:sldMkLst>
        <pc:spChg chg="add del mod">
          <ac:chgData name="Perry, David" userId="05c62f60-3a32-4a27-8f01-5499c3e36d8e" providerId="ADAL" clId="{22C2DD1E-D5AA-4451-B67D-4330E3AFD1CA}" dt="2023-10-03T15:05:07.228" v="395"/>
          <ac:spMkLst>
            <pc:docMk/>
            <pc:sldMk cId="0" sldId="426"/>
            <ac:spMk id="3" creationId="{459AE264-0A13-38C9-0C7B-B7A74D71CDDC}"/>
          </ac:spMkLst>
        </pc:spChg>
        <pc:spChg chg="add mod">
          <ac:chgData name="Perry, David" userId="05c62f60-3a32-4a27-8f01-5499c3e36d8e" providerId="ADAL" clId="{22C2DD1E-D5AA-4451-B67D-4330E3AFD1CA}" dt="2023-10-03T15:05:40.229" v="402" actId="1076"/>
          <ac:spMkLst>
            <pc:docMk/>
            <pc:sldMk cId="0" sldId="426"/>
            <ac:spMk id="5" creationId="{868C57A0-400A-0D4A-98EE-3202EE01FE1D}"/>
          </ac:spMkLst>
        </pc:spChg>
        <pc:spChg chg="del mod">
          <ac:chgData name="Perry, David" userId="05c62f60-3a32-4a27-8f01-5499c3e36d8e" providerId="ADAL" clId="{22C2DD1E-D5AA-4451-B67D-4330E3AFD1CA}" dt="2023-10-03T15:05:59.914" v="405" actId="478"/>
          <ac:spMkLst>
            <pc:docMk/>
            <pc:sldMk cId="0" sldId="426"/>
            <ac:spMk id="6" creationId="{7A1BA98B-4A0C-47DD-9A31-C1DFE1480088}"/>
          </ac:spMkLst>
        </pc:spChg>
        <pc:spChg chg="add del mod">
          <ac:chgData name="Perry, David" userId="05c62f60-3a32-4a27-8f01-5499c3e36d8e" providerId="ADAL" clId="{22C2DD1E-D5AA-4451-B67D-4330E3AFD1CA}" dt="2023-10-03T15:06:02.284" v="406" actId="478"/>
          <ac:spMkLst>
            <pc:docMk/>
            <pc:sldMk cId="0" sldId="426"/>
            <ac:spMk id="7" creationId="{48FEB7CD-2BBB-E71F-1D8D-DDF6F30AF8DB}"/>
          </ac:spMkLst>
        </pc:spChg>
        <pc:spChg chg="add mod">
          <ac:chgData name="Perry, David" userId="05c62f60-3a32-4a27-8f01-5499c3e36d8e" providerId="ADAL" clId="{22C2DD1E-D5AA-4451-B67D-4330E3AFD1CA}" dt="2023-10-03T15:06:14.834" v="408" actId="1076"/>
          <ac:spMkLst>
            <pc:docMk/>
            <pc:sldMk cId="0" sldId="426"/>
            <ac:spMk id="8" creationId="{0167007E-E755-1F86-2C81-8C8C17ADF76C}"/>
          </ac:spMkLst>
        </pc:spChg>
        <pc:spChg chg="del">
          <ac:chgData name="Perry, David" userId="05c62f60-3a32-4a27-8f01-5499c3e36d8e" providerId="ADAL" clId="{22C2DD1E-D5AA-4451-B67D-4330E3AFD1CA}" dt="2023-10-03T15:05:04.297" v="393" actId="478"/>
          <ac:spMkLst>
            <pc:docMk/>
            <pc:sldMk cId="0" sldId="426"/>
            <ac:spMk id="26629" creationId="{1E56CE6C-2F0D-4641-95F7-0B274D8ACD34}"/>
          </ac:spMkLst>
        </pc:spChg>
        <pc:picChg chg="add del mod">
          <ac:chgData name="Perry, David" userId="05c62f60-3a32-4a27-8f01-5499c3e36d8e" providerId="ADAL" clId="{22C2DD1E-D5AA-4451-B67D-4330E3AFD1CA}" dt="2023-10-03T15:05:12.348" v="399"/>
          <ac:picMkLst>
            <pc:docMk/>
            <pc:sldMk cId="0" sldId="426"/>
            <ac:picMk id="4" creationId="{0301E620-41E9-5A56-70B7-C9315CEBBB15}"/>
          </ac:picMkLst>
        </pc:picChg>
      </pc:sldChg>
      <pc:sldChg chg="addSp delSp modSp add del mod modAnim">
        <pc:chgData name="Perry, David" userId="05c62f60-3a32-4a27-8f01-5499c3e36d8e" providerId="ADAL" clId="{22C2DD1E-D5AA-4451-B67D-4330E3AFD1CA}" dt="2023-10-03T15:12:15.824" v="523" actId="47"/>
        <pc:sldMkLst>
          <pc:docMk/>
          <pc:sldMk cId="1323033110" sldId="459"/>
        </pc:sldMkLst>
        <pc:spChg chg="mod">
          <ac:chgData name="Perry, David" userId="05c62f60-3a32-4a27-8f01-5499c3e36d8e" providerId="ADAL" clId="{22C2DD1E-D5AA-4451-B67D-4330E3AFD1CA}" dt="2023-10-03T15:11:28.115" v="516" actId="20577"/>
          <ac:spMkLst>
            <pc:docMk/>
            <pc:sldMk cId="1323033110" sldId="459"/>
            <ac:spMk id="2" creationId="{2A4AA16C-66A5-4724-955F-B63EA71A7397}"/>
          </ac:spMkLst>
        </pc:spChg>
        <pc:spChg chg="add mod">
          <ac:chgData name="Perry, David" userId="05c62f60-3a32-4a27-8f01-5499c3e36d8e" providerId="ADAL" clId="{22C2DD1E-D5AA-4451-B67D-4330E3AFD1CA}" dt="2023-10-03T15:06:56.328" v="433"/>
          <ac:spMkLst>
            <pc:docMk/>
            <pc:sldMk cId="1323033110" sldId="459"/>
            <ac:spMk id="5" creationId="{3D84E487-0E39-B5B5-24F4-677AFE563510}"/>
          </ac:spMkLst>
        </pc:spChg>
        <pc:spChg chg="del mod">
          <ac:chgData name="Perry, David" userId="05c62f60-3a32-4a27-8f01-5499c3e36d8e" providerId="ADAL" clId="{22C2DD1E-D5AA-4451-B67D-4330E3AFD1CA}" dt="2023-10-03T15:06:55.381" v="432" actId="478"/>
          <ac:spMkLst>
            <pc:docMk/>
            <pc:sldMk cId="1323033110" sldId="459"/>
            <ac:spMk id="7" creationId="{774048F3-F522-4001-AAD7-0BA2BB80EAF2}"/>
          </ac:spMkLst>
        </pc:spChg>
      </pc:sldChg>
      <pc:sldChg chg="delSp modSp add del mod">
        <pc:chgData name="Perry, David" userId="05c62f60-3a32-4a27-8f01-5499c3e36d8e" providerId="ADAL" clId="{22C2DD1E-D5AA-4451-B67D-4330E3AFD1CA}" dt="2023-10-03T15:13:01.178" v="527" actId="47"/>
        <pc:sldMkLst>
          <pc:docMk/>
          <pc:sldMk cId="3511517025" sldId="474"/>
        </pc:sldMkLst>
        <pc:spChg chg="mod">
          <ac:chgData name="Perry, David" userId="05c62f60-3a32-4a27-8f01-5499c3e36d8e" providerId="ADAL" clId="{22C2DD1E-D5AA-4451-B67D-4330E3AFD1CA}" dt="2023-10-03T15:12:54.607" v="524" actId="21"/>
          <ac:spMkLst>
            <pc:docMk/>
            <pc:sldMk cId="3511517025" sldId="474"/>
            <ac:spMk id="2" creationId="{6D35E18B-7814-4069-995C-2C3359C6F178}"/>
          </ac:spMkLst>
        </pc:spChg>
        <pc:spChg chg="del">
          <ac:chgData name="Perry, David" userId="05c62f60-3a32-4a27-8f01-5499c3e36d8e" providerId="ADAL" clId="{22C2DD1E-D5AA-4451-B67D-4330E3AFD1CA}" dt="2023-10-03T15:10:15.206" v="508" actId="478"/>
          <ac:spMkLst>
            <pc:docMk/>
            <pc:sldMk cId="3511517025" sldId="474"/>
            <ac:spMk id="4" creationId="{C1A2B4C3-3DEF-46BA-B5F6-4A338CF374C2}"/>
          </ac:spMkLst>
        </pc:spChg>
        <pc:spChg chg="del mod">
          <ac:chgData name="Perry, David" userId="05c62f60-3a32-4a27-8f01-5499c3e36d8e" providerId="ADAL" clId="{22C2DD1E-D5AA-4451-B67D-4330E3AFD1CA}" dt="2023-10-03T15:10:14.221" v="507" actId="478"/>
          <ac:spMkLst>
            <pc:docMk/>
            <pc:sldMk cId="3511517025" sldId="474"/>
            <ac:spMk id="6" creationId="{60B11B48-357D-4196-9697-7B0AF201771A}"/>
          </ac:spMkLst>
        </pc:spChg>
      </pc:sldChg>
      <pc:sldChg chg="delSp modSp add mod">
        <pc:chgData name="Perry, David" userId="05c62f60-3a32-4a27-8f01-5499c3e36d8e" providerId="ADAL" clId="{22C2DD1E-D5AA-4451-B67D-4330E3AFD1CA}" dt="2023-10-04T10:27:46.973" v="1281" actId="478"/>
        <pc:sldMkLst>
          <pc:docMk/>
          <pc:sldMk cId="3792009146" sldId="1285"/>
        </pc:sldMkLst>
        <pc:spChg chg="del mod">
          <ac:chgData name="Perry, David" userId="05c62f60-3a32-4a27-8f01-5499c3e36d8e" providerId="ADAL" clId="{22C2DD1E-D5AA-4451-B67D-4330E3AFD1CA}" dt="2023-10-04T10:27:44.206" v="1280" actId="478"/>
          <ac:spMkLst>
            <pc:docMk/>
            <pc:sldMk cId="3792009146" sldId="1285"/>
            <ac:spMk id="2" creationId="{7F74914E-C05F-B9A4-EEB2-B9DB6D96A819}"/>
          </ac:spMkLst>
        </pc:spChg>
        <pc:spChg chg="del">
          <ac:chgData name="Perry, David" userId="05c62f60-3a32-4a27-8f01-5499c3e36d8e" providerId="ADAL" clId="{22C2DD1E-D5AA-4451-B67D-4330E3AFD1CA}" dt="2023-10-04T10:27:46.973" v="1281" actId="478"/>
          <ac:spMkLst>
            <pc:docMk/>
            <pc:sldMk cId="3792009146" sldId="1285"/>
            <ac:spMk id="3" creationId="{AB4D5EF7-4F4E-F4E3-5619-8F732011E25A}"/>
          </ac:spMkLst>
        </pc:spChg>
        <pc:spChg chg="mod">
          <ac:chgData name="Perry, David" userId="05c62f60-3a32-4a27-8f01-5499c3e36d8e" providerId="ADAL" clId="{22C2DD1E-D5AA-4451-B67D-4330E3AFD1CA}" dt="2023-10-04T10:27:39.382" v="1278"/>
          <ac:spMkLst>
            <pc:docMk/>
            <pc:sldMk cId="3792009146" sldId="1285"/>
            <ac:spMk id="4" creationId="{AA790066-EC01-A97B-053A-30B3609394BB}"/>
          </ac:spMkLst>
        </pc:spChg>
      </pc:sldChg>
      <pc:sldChg chg="del">
        <pc:chgData name="Perry, David" userId="05c62f60-3a32-4a27-8f01-5499c3e36d8e" providerId="ADAL" clId="{22C2DD1E-D5AA-4451-B67D-4330E3AFD1CA}" dt="2023-09-27T07:31:16.543" v="4" actId="47"/>
        <pc:sldMkLst>
          <pc:docMk/>
          <pc:sldMk cId="3582602795" sldId="1643"/>
        </pc:sldMkLst>
      </pc:sldChg>
      <pc:sldChg chg="add del">
        <pc:chgData name="Perry, David" userId="05c62f60-3a32-4a27-8f01-5499c3e36d8e" providerId="ADAL" clId="{22C2DD1E-D5AA-4451-B67D-4330E3AFD1CA}" dt="2023-10-03T08:24:43.511" v="78" actId="47"/>
        <pc:sldMkLst>
          <pc:docMk/>
          <pc:sldMk cId="4226399081" sldId="2004"/>
        </pc:sldMkLst>
      </pc:sldChg>
      <pc:sldChg chg="modSp add del mod">
        <pc:chgData name="Perry, David" userId="05c62f60-3a32-4a27-8f01-5499c3e36d8e" providerId="ADAL" clId="{22C2DD1E-D5AA-4451-B67D-4330E3AFD1CA}" dt="2023-10-03T08:24:43.511" v="78" actId="47"/>
        <pc:sldMkLst>
          <pc:docMk/>
          <pc:sldMk cId="1545845940" sldId="2005"/>
        </pc:sldMkLst>
        <pc:spChg chg="mod">
          <ac:chgData name="Perry, David" userId="05c62f60-3a32-4a27-8f01-5499c3e36d8e" providerId="ADAL" clId="{22C2DD1E-D5AA-4451-B67D-4330E3AFD1CA}" dt="2023-09-27T09:26:33.955" v="29" actId="20577"/>
          <ac:spMkLst>
            <pc:docMk/>
            <pc:sldMk cId="1545845940" sldId="2005"/>
            <ac:spMk id="3" creationId="{87BC73E1-57BD-4B76-969C-28400ADA3F23}"/>
          </ac:spMkLst>
        </pc:spChg>
      </pc:sldChg>
      <pc:sldChg chg="del">
        <pc:chgData name="Perry, David" userId="05c62f60-3a32-4a27-8f01-5499c3e36d8e" providerId="ADAL" clId="{22C2DD1E-D5AA-4451-B67D-4330E3AFD1CA}" dt="2023-10-03T08:25:42.951" v="95" actId="47"/>
        <pc:sldMkLst>
          <pc:docMk/>
          <pc:sldMk cId="3343029654" sldId="2015"/>
        </pc:sldMkLst>
      </pc:sldChg>
      <pc:sldChg chg="add del">
        <pc:chgData name="Perry, David" userId="05c62f60-3a32-4a27-8f01-5499c3e36d8e" providerId="ADAL" clId="{22C2DD1E-D5AA-4451-B67D-4330E3AFD1CA}" dt="2023-10-03T08:42:32.925" v="141" actId="47"/>
        <pc:sldMkLst>
          <pc:docMk/>
          <pc:sldMk cId="57520319" sldId="2020"/>
        </pc:sldMkLst>
      </pc:sldChg>
      <pc:sldChg chg="del">
        <pc:chgData name="Perry, David" userId="05c62f60-3a32-4a27-8f01-5499c3e36d8e" providerId="ADAL" clId="{22C2DD1E-D5AA-4451-B67D-4330E3AFD1CA}" dt="2023-10-03T08:25:43.978" v="96" actId="47"/>
        <pc:sldMkLst>
          <pc:docMk/>
          <pc:sldMk cId="2971137121" sldId="2028"/>
        </pc:sldMkLst>
      </pc:sldChg>
      <pc:sldChg chg="del">
        <pc:chgData name="Perry, David" userId="05c62f60-3a32-4a27-8f01-5499c3e36d8e" providerId="ADAL" clId="{22C2DD1E-D5AA-4451-B67D-4330E3AFD1CA}" dt="2023-10-03T08:25:45.280" v="97" actId="47"/>
        <pc:sldMkLst>
          <pc:docMk/>
          <pc:sldMk cId="2773012296" sldId="2029"/>
        </pc:sldMkLst>
      </pc:sldChg>
      <pc:sldChg chg="modSp add del mod">
        <pc:chgData name="Perry, David" userId="05c62f60-3a32-4a27-8f01-5499c3e36d8e" providerId="ADAL" clId="{22C2DD1E-D5AA-4451-B67D-4330E3AFD1CA}" dt="2023-10-03T08:27:49.054" v="124" actId="47"/>
        <pc:sldMkLst>
          <pc:docMk/>
          <pc:sldMk cId="1173290991" sldId="2036"/>
        </pc:sldMkLst>
        <pc:spChg chg="mod">
          <ac:chgData name="Perry, David" userId="05c62f60-3a32-4a27-8f01-5499c3e36d8e" providerId="ADAL" clId="{22C2DD1E-D5AA-4451-B67D-4330E3AFD1CA}" dt="2023-10-03T08:24:52.392" v="92" actId="20577"/>
          <ac:spMkLst>
            <pc:docMk/>
            <pc:sldMk cId="1173290991" sldId="2036"/>
            <ac:spMk id="4" creationId="{5E7423B2-4F59-D72D-EF2D-E2531F4EA2E7}"/>
          </ac:spMkLst>
        </pc:spChg>
      </pc:sldChg>
      <pc:sldChg chg="modSp add del mod ord">
        <pc:chgData name="Perry, David" userId="05c62f60-3a32-4a27-8f01-5499c3e36d8e" providerId="ADAL" clId="{22C2DD1E-D5AA-4451-B67D-4330E3AFD1CA}" dt="2023-10-04T07:57:12.356" v="1218" actId="47"/>
        <pc:sldMkLst>
          <pc:docMk/>
          <pc:sldMk cId="2337709870" sldId="2038"/>
        </pc:sldMkLst>
        <pc:spChg chg="mod">
          <ac:chgData name="Perry, David" userId="05c62f60-3a32-4a27-8f01-5499c3e36d8e" providerId="ADAL" clId="{22C2DD1E-D5AA-4451-B67D-4330E3AFD1CA}" dt="2023-09-27T09:22:05.179" v="23" actId="20577"/>
          <ac:spMkLst>
            <pc:docMk/>
            <pc:sldMk cId="2337709870" sldId="2038"/>
            <ac:spMk id="3" creationId="{44FC50D2-9DD9-AD3F-5A1C-9FC1ACB039A7}"/>
          </ac:spMkLst>
        </pc:spChg>
      </pc:sldChg>
      <pc:sldChg chg="addSp delSp modSp add mod ord">
        <pc:chgData name="Perry, David" userId="05c62f60-3a32-4a27-8f01-5499c3e36d8e" providerId="ADAL" clId="{22C2DD1E-D5AA-4451-B67D-4330E3AFD1CA}" dt="2023-10-04T07:21:43.247" v="1123" actId="14100"/>
        <pc:sldMkLst>
          <pc:docMk/>
          <pc:sldMk cId="4108875003" sldId="2039"/>
        </pc:sldMkLst>
        <pc:spChg chg="del">
          <ac:chgData name="Perry, David" userId="05c62f60-3a32-4a27-8f01-5499c3e36d8e" providerId="ADAL" clId="{22C2DD1E-D5AA-4451-B67D-4330E3AFD1CA}" dt="2023-10-03T09:31:16.106" v="340" actId="478"/>
          <ac:spMkLst>
            <pc:docMk/>
            <pc:sldMk cId="4108875003" sldId="2039"/>
            <ac:spMk id="4" creationId="{7039F127-0064-4081-A65F-E8AA0B9634F4}"/>
          </ac:spMkLst>
        </pc:spChg>
        <pc:spChg chg="add mod">
          <ac:chgData name="Perry, David" userId="05c62f60-3a32-4a27-8f01-5499c3e36d8e" providerId="ADAL" clId="{22C2DD1E-D5AA-4451-B67D-4330E3AFD1CA}" dt="2023-10-03T09:31:17.100" v="341"/>
          <ac:spMkLst>
            <pc:docMk/>
            <pc:sldMk cId="4108875003" sldId="2039"/>
            <ac:spMk id="8" creationId="{549BB8FF-398B-B7B8-8D25-791EADFE3D0C}"/>
          </ac:spMkLst>
        </pc:spChg>
        <pc:picChg chg="del mod">
          <ac:chgData name="Perry, David" userId="05c62f60-3a32-4a27-8f01-5499c3e36d8e" providerId="ADAL" clId="{22C2DD1E-D5AA-4451-B67D-4330E3AFD1CA}" dt="2023-10-04T07:21:17.898" v="1120" actId="21"/>
          <ac:picMkLst>
            <pc:docMk/>
            <pc:sldMk cId="4108875003" sldId="2039"/>
            <ac:picMk id="7" creationId="{193A3C86-18B2-F161-66B6-4A7157ED166F}"/>
          </ac:picMkLst>
        </pc:picChg>
        <pc:picChg chg="add mod">
          <ac:chgData name="Perry, David" userId="05c62f60-3a32-4a27-8f01-5499c3e36d8e" providerId="ADAL" clId="{22C2DD1E-D5AA-4451-B67D-4330E3AFD1CA}" dt="2023-10-04T07:21:43.247" v="1123" actId="14100"/>
          <ac:picMkLst>
            <pc:docMk/>
            <pc:sldMk cId="4108875003" sldId="2039"/>
            <ac:picMk id="1026" creationId="{36DD79D3-2022-663B-A925-009D99DE80A8}"/>
          </ac:picMkLst>
        </pc:picChg>
      </pc:sldChg>
      <pc:sldChg chg="del">
        <pc:chgData name="Perry, David" userId="05c62f60-3a32-4a27-8f01-5499c3e36d8e" providerId="ADAL" clId="{22C2DD1E-D5AA-4451-B67D-4330E3AFD1CA}" dt="2023-09-27T07:31:13.413" v="1" actId="47"/>
        <pc:sldMkLst>
          <pc:docMk/>
          <pc:sldMk cId="1004314412" sldId="2040"/>
        </pc:sldMkLst>
      </pc:sldChg>
      <pc:sldChg chg="add del">
        <pc:chgData name="Perry, David" userId="05c62f60-3a32-4a27-8f01-5499c3e36d8e" providerId="ADAL" clId="{22C2DD1E-D5AA-4451-B67D-4330E3AFD1CA}" dt="2023-10-03T08:27:04.803" v="120" actId="47"/>
        <pc:sldMkLst>
          <pc:docMk/>
          <pc:sldMk cId="3866752035" sldId="2041"/>
        </pc:sldMkLst>
      </pc:sldChg>
      <pc:sldChg chg="modSp add del ord">
        <pc:chgData name="Perry, David" userId="05c62f60-3a32-4a27-8f01-5499c3e36d8e" providerId="ADAL" clId="{22C2DD1E-D5AA-4451-B67D-4330E3AFD1CA}" dt="2023-10-03T15:21:09.489" v="628" actId="47"/>
        <pc:sldMkLst>
          <pc:docMk/>
          <pc:sldMk cId="1038692431" sldId="2042"/>
        </pc:sldMkLst>
        <pc:graphicFrameChg chg="mod">
          <ac:chgData name="Perry, David" userId="05c62f60-3a32-4a27-8f01-5499c3e36d8e" providerId="ADAL" clId="{22C2DD1E-D5AA-4451-B67D-4330E3AFD1CA}" dt="2023-10-03T09:26:10.710" v="328"/>
          <ac:graphicFrameMkLst>
            <pc:docMk/>
            <pc:sldMk cId="1038692431" sldId="2042"/>
            <ac:graphicFrameMk id="21" creationId="{B21B4FD9-F0D3-5C20-2588-08FDF555373E}"/>
          </ac:graphicFrameMkLst>
        </pc:graphicFrameChg>
      </pc:sldChg>
      <pc:sldChg chg="addSp delSp modSp add mod ord modClrScheme chgLayout modNotesTx">
        <pc:chgData name="Perry, David" userId="05c62f60-3a32-4a27-8f01-5499c3e36d8e" providerId="ADAL" clId="{22C2DD1E-D5AA-4451-B67D-4330E3AFD1CA}" dt="2023-10-16T11:43:16.712" v="1534" actId="20577"/>
        <pc:sldMkLst>
          <pc:docMk/>
          <pc:sldMk cId="3833597289" sldId="2145706194"/>
        </pc:sldMkLst>
        <pc:spChg chg="mod ord">
          <ac:chgData name="Perry, David" userId="05c62f60-3a32-4a27-8f01-5499c3e36d8e" providerId="ADAL" clId="{22C2DD1E-D5AA-4451-B67D-4330E3AFD1CA}" dt="2023-10-04T14:32:26.203" v="1480" actId="5793"/>
          <ac:spMkLst>
            <pc:docMk/>
            <pc:sldMk cId="3833597289" sldId="2145706194"/>
            <ac:spMk id="2" creationId="{4C96F15A-99FB-0A9E-782C-46EDFE5422A3}"/>
          </ac:spMkLst>
        </pc:spChg>
        <pc:spChg chg="mod ord">
          <ac:chgData name="Perry, David" userId="05c62f60-3a32-4a27-8f01-5499c3e36d8e" providerId="ADAL" clId="{22C2DD1E-D5AA-4451-B67D-4330E3AFD1CA}" dt="2023-10-04T13:56:13.991" v="1360" actId="26606"/>
          <ac:spMkLst>
            <pc:docMk/>
            <pc:sldMk cId="3833597289" sldId="2145706194"/>
            <ac:spMk id="3" creationId="{845170AC-2B5C-B295-F839-45CF68F39A88}"/>
          </ac:spMkLst>
        </pc:spChg>
        <pc:spChg chg="add mod">
          <ac:chgData name="Perry, David" userId="05c62f60-3a32-4a27-8f01-5499c3e36d8e" providerId="ADAL" clId="{22C2DD1E-D5AA-4451-B67D-4330E3AFD1CA}" dt="2023-10-04T13:56:13.991" v="1360" actId="26606"/>
          <ac:spMkLst>
            <pc:docMk/>
            <pc:sldMk cId="3833597289" sldId="2145706194"/>
            <ac:spMk id="4" creationId="{9DC2844E-CA1B-C5A5-AE30-FC3B6A4B1699}"/>
          </ac:spMkLst>
        </pc:spChg>
        <pc:spChg chg="del mod">
          <ac:chgData name="Perry, David" userId="05c62f60-3a32-4a27-8f01-5499c3e36d8e" providerId="ADAL" clId="{22C2DD1E-D5AA-4451-B67D-4330E3AFD1CA}" dt="2023-10-04T13:24:34.441" v="1327" actId="478"/>
          <ac:spMkLst>
            <pc:docMk/>
            <pc:sldMk cId="3833597289" sldId="2145706194"/>
            <ac:spMk id="5" creationId="{0510F1ED-E485-BD37-F9AB-E0B5A0FF7025}"/>
          </ac:spMkLst>
        </pc:spChg>
        <pc:spChg chg="mod ord">
          <ac:chgData name="Perry, David" userId="05c62f60-3a32-4a27-8f01-5499c3e36d8e" providerId="ADAL" clId="{22C2DD1E-D5AA-4451-B67D-4330E3AFD1CA}" dt="2023-10-04T13:56:13.991" v="1360" actId="26606"/>
          <ac:spMkLst>
            <pc:docMk/>
            <pc:sldMk cId="3833597289" sldId="2145706194"/>
            <ac:spMk id="6" creationId="{953F0757-CEC5-4CE7-ED73-A15D6D210B7D}"/>
          </ac:spMkLst>
        </pc:spChg>
        <pc:spChg chg="add mod">
          <ac:chgData name="Perry, David" userId="05c62f60-3a32-4a27-8f01-5499c3e36d8e" providerId="ADAL" clId="{22C2DD1E-D5AA-4451-B67D-4330E3AFD1CA}" dt="2023-10-04T13:58:08.726" v="1442" actId="1076"/>
          <ac:spMkLst>
            <pc:docMk/>
            <pc:sldMk cId="3833597289" sldId="2145706194"/>
            <ac:spMk id="8" creationId="{778DCC2E-2E99-4181-4A58-8A29E7A996E4}"/>
          </ac:spMkLst>
        </pc:spChg>
        <pc:spChg chg="add del mod">
          <ac:chgData name="Perry, David" userId="05c62f60-3a32-4a27-8f01-5499c3e36d8e" providerId="ADAL" clId="{22C2DD1E-D5AA-4451-B67D-4330E3AFD1CA}" dt="2023-10-04T13:56:13.991" v="1360" actId="26606"/>
          <ac:spMkLst>
            <pc:docMk/>
            <pc:sldMk cId="3833597289" sldId="2145706194"/>
            <ac:spMk id="12" creationId="{13FD20BC-0CFD-26A7-81CB-EEC8ADB321C7}"/>
          </ac:spMkLst>
        </pc:spChg>
        <pc:spChg chg="add del mod">
          <ac:chgData name="Perry, David" userId="05c62f60-3a32-4a27-8f01-5499c3e36d8e" providerId="ADAL" clId="{22C2DD1E-D5AA-4451-B67D-4330E3AFD1CA}" dt="2023-10-04T13:56:13.991" v="1360" actId="26606"/>
          <ac:spMkLst>
            <pc:docMk/>
            <pc:sldMk cId="3833597289" sldId="2145706194"/>
            <ac:spMk id="14" creationId="{32F4150C-B13E-F8FB-2DC7-4867CDDF811F}"/>
          </ac:spMkLst>
        </pc:spChg>
        <pc:picChg chg="add mod">
          <ac:chgData name="Perry, David" userId="05c62f60-3a32-4a27-8f01-5499c3e36d8e" providerId="ADAL" clId="{22C2DD1E-D5AA-4451-B67D-4330E3AFD1CA}" dt="2023-10-04T13:56:25.749" v="1364" actId="1076"/>
          <ac:picMkLst>
            <pc:docMk/>
            <pc:sldMk cId="3833597289" sldId="2145706194"/>
            <ac:picMk id="7" creationId="{EED9349A-F524-A61F-8FEC-F037FAB82671}"/>
          </ac:picMkLst>
        </pc:picChg>
      </pc:sldChg>
      <pc:sldChg chg="modSp add del mod ord">
        <pc:chgData name="Perry, David" userId="05c62f60-3a32-4a27-8f01-5499c3e36d8e" providerId="ADAL" clId="{22C2DD1E-D5AA-4451-B67D-4330E3AFD1CA}" dt="2023-10-03T14:15:17.132" v="357" actId="47"/>
        <pc:sldMkLst>
          <pc:docMk/>
          <pc:sldMk cId="615205163" sldId="2145706399"/>
        </pc:sldMkLst>
        <pc:spChg chg="mod">
          <ac:chgData name="Perry, David" userId="05c62f60-3a32-4a27-8f01-5499c3e36d8e" providerId="ADAL" clId="{22C2DD1E-D5AA-4451-B67D-4330E3AFD1CA}" dt="2023-10-03T08:26:29.179" v="107" actId="20577"/>
          <ac:spMkLst>
            <pc:docMk/>
            <pc:sldMk cId="615205163" sldId="2145706399"/>
            <ac:spMk id="3" creationId="{D8C94654-73B0-9C9C-76F3-F92B6EE66B06}"/>
          </ac:spMkLst>
        </pc:spChg>
        <pc:graphicFrameChg chg="mod">
          <ac:chgData name="Perry, David" userId="05c62f60-3a32-4a27-8f01-5499c3e36d8e" providerId="ADAL" clId="{22C2DD1E-D5AA-4451-B67D-4330E3AFD1CA}" dt="2023-10-03T08:26:44.790" v="119" actId="20577"/>
          <ac:graphicFrameMkLst>
            <pc:docMk/>
            <pc:sldMk cId="615205163" sldId="2145706399"/>
            <ac:graphicFrameMk id="12" creationId="{0ACEFFF3-CB92-470B-0A3F-AAE278048796}"/>
          </ac:graphicFrameMkLst>
        </pc:graphicFrameChg>
      </pc:sldChg>
      <pc:sldChg chg="del">
        <pc:chgData name="Perry, David" userId="05c62f60-3a32-4a27-8f01-5499c3e36d8e" providerId="ADAL" clId="{22C2DD1E-D5AA-4451-B67D-4330E3AFD1CA}" dt="2023-09-27T07:31:10.770" v="0" actId="47"/>
        <pc:sldMkLst>
          <pc:docMk/>
          <pc:sldMk cId="822694832" sldId="2145706401"/>
        </pc:sldMkLst>
      </pc:sldChg>
      <pc:sldChg chg="del">
        <pc:chgData name="Perry, David" userId="05c62f60-3a32-4a27-8f01-5499c3e36d8e" providerId="ADAL" clId="{22C2DD1E-D5AA-4451-B67D-4330E3AFD1CA}" dt="2023-10-03T08:27:53.289" v="125" actId="47"/>
        <pc:sldMkLst>
          <pc:docMk/>
          <pc:sldMk cId="2744025377" sldId="2145706402"/>
        </pc:sldMkLst>
      </pc:sldChg>
      <pc:sldChg chg="del">
        <pc:chgData name="Perry, David" userId="05c62f60-3a32-4a27-8f01-5499c3e36d8e" providerId="ADAL" clId="{22C2DD1E-D5AA-4451-B67D-4330E3AFD1CA}" dt="2023-10-03T08:25:41.587" v="94" actId="47"/>
        <pc:sldMkLst>
          <pc:docMk/>
          <pc:sldMk cId="2690549007" sldId="2145706403"/>
        </pc:sldMkLst>
      </pc:sldChg>
      <pc:sldChg chg="del">
        <pc:chgData name="Perry, David" userId="05c62f60-3a32-4a27-8f01-5499c3e36d8e" providerId="ADAL" clId="{22C2DD1E-D5AA-4451-B67D-4330E3AFD1CA}" dt="2023-10-03T08:27:44.052" v="123" actId="47"/>
        <pc:sldMkLst>
          <pc:docMk/>
          <pc:sldMk cId="2889260417" sldId="2145706404"/>
        </pc:sldMkLst>
      </pc:sldChg>
      <pc:sldChg chg="add del">
        <pc:chgData name="Perry, David" userId="05c62f60-3a32-4a27-8f01-5499c3e36d8e" providerId="ADAL" clId="{22C2DD1E-D5AA-4451-B67D-4330E3AFD1CA}" dt="2023-10-03T08:24:43.511" v="78" actId="47"/>
        <pc:sldMkLst>
          <pc:docMk/>
          <pc:sldMk cId="1490513920" sldId="2145706405"/>
        </pc:sldMkLst>
      </pc:sldChg>
      <pc:sldChg chg="addSp delSp modSp new del">
        <pc:chgData name="Perry, David" userId="05c62f60-3a32-4a27-8f01-5499c3e36d8e" providerId="ADAL" clId="{22C2DD1E-D5AA-4451-B67D-4330E3AFD1CA}" dt="2023-09-27T09:25:58.148" v="24" actId="47"/>
        <pc:sldMkLst>
          <pc:docMk/>
          <pc:sldMk cId="3190050480" sldId="2145706405"/>
        </pc:sldMkLst>
        <pc:spChg chg="del">
          <ac:chgData name="Perry, David" userId="05c62f60-3a32-4a27-8f01-5499c3e36d8e" providerId="ADAL" clId="{22C2DD1E-D5AA-4451-B67D-4330E3AFD1CA}" dt="2023-09-27T08:19:13.045" v="10"/>
          <ac:spMkLst>
            <pc:docMk/>
            <pc:sldMk cId="3190050480" sldId="2145706405"/>
            <ac:spMk id="2" creationId="{822C9B18-C017-A5C8-F79D-B3678101EACE}"/>
          </ac:spMkLst>
        </pc:spChg>
        <pc:picChg chg="add mod">
          <ac:chgData name="Perry, David" userId="05c62f60-3a32-4a27-8f01-5499c3e36d8e" providerId="ADAL" clId="{22C2DD1E-D5AA-4451-B67D-4330E3AFD1CA}" dt="2023-09-27T08:19:30.454" v="19" actId="1076"/>
          <ac:picMkLst>
            <pc:docMk/>
            <pc:sldMk cId="3190050480" sldId="2145706405"/>
            <ac:picMk id="1026" creationId="{612E5410-C320-BC8E-312F-9A37B3F79769}"/>
          </ac:picMkLst>
        </pc:picChg>
      </pc:sldChg>
      <pc:sldChg chg="modSp add mod">
        <pc:chgData name="Perry, David" userId="05c62f60-3a32-4a27-8f01-5499c3e36d8e" providerId="ADAL" clId="{22C2DD1E-D5AA-4451-B67D-4330E3AFD1CA}" dt="2023-10-03T08:23:32.394" v="76"/>
        <pc:sldMkLst>
          <pc:docMk/>
          <pc:sldMk cId="1550178791" sldId="2145706406"/>
        </pc:sldMkLst>
        <pc:spChg chg="mod">
          <ac:chgData name="Perry, David" userId="05c62f60-3a32-4a27-8f01-5499c3e36d8e" providerId="ADAL" clId="{22C2DD1E-D5AA-4451-B67D-4330E3AFD1CA}" dt="2023-10-03T08:23:25.045" v="75" actId="27636"/>
          <ac:spMkLst>
            <pc:docMk/>
            <pc:sldMk cId="1550178791" sldId="2145706406"/>
            <ac:spMk id="6" creationId="{C35B3F10-73B9-4DA3-9B05-538436DC0B1D}"/>
          </ac:spMkLst>
        </pc:spChg>
        <pc:spChg chg="mod">
          <ac:chgData name="Perry, David" userId="05c62f60-3a32-4a27-8f01-5499c3e36d8e" providerId="ADAL" clId="{22C2DD1E-D5AA-4451-B67D-4330E3AFD1CA}" dt="2023-10-03T08:23:32.394" v="76"/>
          <ac:spMkLst>
            <pc:docMk/>
            <pc:sldMk cId="1550178791" sldId="2145706406"/>
            <ac:spMk id="7" creationId="{4BC64824-1370-43FA-80BF-0AA1A66995D3}"/>
          </ac:spMkLst>
        </pc:spChg>
      </pc:sldChg>
      <pc:sldChg chg="addSp delSp modSp add mod ord">
        <pc:chgData name="Perry, David" userId="05c62f60-3a32-4a27-8f01-5499c3e36d8e" providerId="ADAL" clId="{22C2DD1E-D5AA-4451-B67D-4330E3AFD1CA}" dt="2023-10-04T07:35:55.209" v="1211" actId="1076"/>
        <pc:sldMkLst>
          <pc:docMk/>
          <pc:sldMk cId="3190063325" sldId="2145706407"/>
        </pc:sldMkLst>
        <pc:spChg chg="mod">
          <ac:chgData name="Perry, David" userId="05c62f60-3a32-4a27-8f01-5499c3e36d8e" providerId="ADAL" clId="{22C2DD1E-D5AA-4451-B67D-4330E3AFD1CA}" dt="2023-10-04T07:20:30.424" v="1118" actId="20577"/>
          <ac:spMkLst>
            <pc:docMk/>
            <pc:sldMk cId="3190063325" sldId="2145706407"/>
            <ac:spMk id="2" creationId="{C11D6D29-17C9-D381-81C8-1BE1CCF69ED6}"/>
          </ac:spMkLst>
        </pc:spChg>
        <pc:spChg chg="mod">
          <ac:chgData name="Perry, David" userId="05c62f60-3a32-4a27-8f01-5499c3e36d8e" providerId="ADAL" clId="{22C2DD1E-D5AA-4451-B67D-4330E3AFD1CA}" dt="2023-10-04T07:20:14.791" v="1113" actId="20577"/>
          <ac:spMkLst>
            <pc:docMk/>
            <pc:sldMk cId="3190063325" sldId="2145706407"/>
            <ac:spMk id="3" creationId="{B1188E93-E13F-0C90-84BA-D2DF556452CD}"/>
          </ac:spMkLst>
        </pc:spChg>
        <pc:spChg chg="del">
          <ac:chgData name="Perry, David" userId="05c62f60-3a32-4a27-8f01-5499c3e36d8e" providerId="ADAL" clId="{22C2DD1E-D5AA-4451-B67D-4330E3AFD1CA}" dt="2023-10-03T09:31:00.370" v="332" actId="478"/>
          <ac:spMkLst>
            <pc:docMk/>
            <pc:sldMk cId="3190063325" sldId="2145706407"/>
            <ac:spMk id="4" creationId="{32255D77-8CF9-BB9A-19F3-ADC5B234066B}"/>
          </ac:spMkLst>
        </pc:spChg>
        <pc:spChg chg="add mod">
          <ac:chgData name="Perry, David" userId="05c62f60-3a32-4a27-8f01-5499c3e36d8e" providerId="ADAL" clId="{22C2DD1E-D5AA-4451-B67D-4330E3AFD1CA}" dt="2023-10-03T09:31:01.265" v="333"/>
          <ac:spMkLst>
            <pc:docMk/>
            <pc:sldMk cId="3190063325" sldId="2145706407"/>
            <ac:spMk id="6" creationId="{9F1C9165-D968-617A-5DB5-61386FE47065}"/>
          </ac:spMkLst>
        </pc:spChg>
        <pc:picChg chg="mod">
          <ac:chgData name="Perry, David" userId="05c62f60-3a32-4a27-8f01-5499c3e36d8e" providerId="ADAL" clId="{22C2DD1E-D5AA-4451-B67D-4330E3AFD1CA}" dt="2023-10-04T07:35:55.209" v="1211" actId="1076"/>
          <ac:picMkLst>
            <pc:docMk/>
            <pc:sldMk cId="3190063325" sldId="2145706407"/>
            <ac:picMk id="7" creationId="{63B71038-9A53-6864-C595-52C59007AE2A}"/>
          </ac:picMkLst>
        </pc:picChg>
      </pc:sldChg>
      <pc:sldChg chg="addSp delSp modSp add mod ord">
        <pc:chgData name="Perry, David" userId="05c62f60-3a32-4a27-8f01-5499c3e36d8e" providerId="ADAL" clId="{22C2DD1E-D5AA-4451-B67D-4330E3AFD1CA}" dt="2023-10-03T15:20:47.825" v="627" actId="20577"/>
        <pc:sldMkLst>
          <pc:docMk/>
          <pc:sldMk cId="3851191625" sldId="2145706408"/>
        </pc:sldMkLst>
        <pc:spChg chg="mod">
          <ac:chgData name="Perry, David" userId="05c62f60-3a32-4a27-8f01-5499c3e36d8e" providerId="ADAL" clId="{22C2DD1E-D5AA-4451-B67D-4330E3AFD1CA}" dt="2023-10-03T15:20:47.825" v="627" actId="20577"/>
          <ac:spMkLst>
            <pc:docMk/>
            <pc:sldMk cId="3851191625" sldId="2145706408"/>
            <ac:spMk id="3" creationId="{D0CFD47B-3C33-E373-D3DC-763C33230BA1}"/>
          </ac:spMkLst>
        </pc:spChg>
        <pc:spChg chg="del">
          <ac:chgData name="Perry, David" userId="05c62f60-3a32-4a27-8f01-5499c3e36d8e" providerId="ADAL" clId="{22C2DD1E-D5AA-4451-B67D-4330E3AFD1CA}" dt="2023-10-03T09:31:07.853" v="336" actId="478"/>
          <ac:spMkLst>
            <pc:docMk/>
            <pc:sldMk cId="3851191625" sldId="2145706408"/>
            <ac:spMk id="4" creationId="{D04EE461-F319-E7FE-F362-2C036E2ACA5D}"/>
          </ac:spMkLst>
        </pc:spChg>
        <pc:spChg chg="add mod">
          <ac:chgData name="Perry, David" userId="05c62f60-3a32-4a27-8f01-5499c3e36d8e" providerId="ADAL" clId="{22C2DD1E-D5AA-4451-B67D-4330E3AFD1CA}" dt="2023-10-03T09:31:08.669" v="337"/>
          <ac:spMkLst>
            <pc:docMk/>
            <pc:sldMk cId="3851191625" sldId="2145706408"/>
            <ac:spMk id="15" creationId="{3598BF9E-8935-C27B-0DEB-5C2635F310F1}"/>
          </ac:spMkLst>
        </pc:spChg>
      </pc:sldChg>
      <pc:sldChg chg="addSp delSp modSp add mod ord">
        <pc:chgData name="Perry, David" userId="05c62f60-3a32-4a27-8f01-5499c3e36d8e" providerId="ADAL" clId="{22C2DD1E-D5AA-4451-B67D-4330E3AFD1CA}" dt="2023-10-03T14:03:00.839" v="347"/>
        <pc:sldMkLst>
          <pc:docMk/>
          <pc:sldMk cId="1200976905" sldId="2145706409"/>
        </pc:sldMkLst>
        <pc:spChg chg="del">
          <ac:chgData name="Perry, David" userId="05c62f60-3a32-4a27-8f01-5499c3e36d8e" providerId="ADAL" clId="{22C2DD1E-D5AA-4451-B67D-4330E3AFD1CA}" dt="2023-10-03T09:31:04.760" v="334" actId="478"/>
          <ac:spMkLst>
            <pc:docMk/>
            <pc:sldMk cId="1200976905" sldId="2145706409"/>
            <ac:spMk id="4" creationId="{D04EE461-F319-E7FE-F362-2C036E2ACA5D}"/>
          </ac:spMkLst>
        </pc:spChg>
        <pc:spChg chg="add mod">
          <ac:chgData name="Perry, David" userId="05c62f60-3a32-4a27-8f01-5499c3e36d8e" providerId="ADAL" clId="{22C2DD1E-D5AA-4451-B67D-4330E3AFD1CA}" dt="2023-10-03T09:31:05.507" v="335"/>
          <ac:spMkLst>
            <pc:docMk/>
            <pc:sldMk cId="1200976905" sldId="2145706409"/>
            <ac:spMk id="6" creationId="{D0D2A09D-02E4-A3CC-B100-BAAC7A8A4DAC}"/>
          </ac:spMkLst>
        </pc:spChg>
      </pc:sldChg>
      <pc:sldChg chg="addSp delSp modSp add mod ord">
        <pc:chgData name="Perry, David" userId="05c62f60-3a32-4a27-8f01-5499c3e36d8e" providerId="ADAL" clId="{22C2DD1E-D5AA-4451-B67D-4330E3AFD1CA}" dt="2023-10-03T09:31:12.876" v="339"/>
        <pc:sldMkLst>
          <pc:docMk/>
          <pc:sldMk cId="3751044882" sldId="2145706410"/>
        </pc:sldMkLst>
        <pc:spChg chg="del">
          <ac:chgData name="Perry, David" userId="05c62f60-3a32-4a27-8f01-5499c3e36d8e" providerId="ADAL" clId="{22C2DD1E-D5AA-4451-B67D-4330E3AFD1CA}" dt="2023-10-03T09:31:12.086" v="338" actId="478"/>
          <ac:spMkLst>
            <pc:docMk/>
            <pc:sldMk cId="3751044882" sldId="2145706410"/>
            <ac:spMk id="4" creationId="{DA72E7FA-87B5-1309-D93B-F85417085410}"/>
          </ac:spMkLst>
        </pc:spChg>
        <pc:spChg chg="add mod">
          <ac:chgData name="Perry, David" userId="05c62f60-3a32-4a27-8f01-5499c3e36d8e" providerId="ADAL" clId="{22C2DD1E-D5AA-4451-B67D-4330E3AFD1CA}" dt="2023-10-03T09:31:12.876" v="339"/>
          <ac:spMkLst>
            <pc:docMk/>
            <pc:sldMk cId="3751044882" sldId="2145706410"/>
            <ac:spMk id="11" creationId="{FB701CC6-B2C0-A610-5821-EE4A07EFAE6C}"/>
          </ac:spMkLst>
        </pc:spChg>
      </pc:sldChg>
      <pc:sldChg chg="addSp delSp modSp new mod ord">
        <pc:chgData name="Perry, David" userId="05c62f60-3a32-4a27-8f01-5499c3e36d8e" providerId="ADAL" clId="{22C2DD1E-D5AA-4451-B67D-4330E3AFD1CA}" dt="2023-10-03T09:30:49.480" v="331" actId="1076"/>
        <pc:sldMkLst>
          <pc:docMk/>
          <pc:sldMk cId="2548559504" sldId="2145706411"/>
        </pc:sldMkLst>
        <pc:spChg chg="mod">
          <ac:chgData name="Perry, David" userId="05c62f60-3a32-4a27-8f01-5499c3e36d8e" providerId="ADAL" clId="{22C2DD1E-D5AA-4451-B67D-4330E3AFD1CA}" dt="2023-10-03T08:59:21.357" v="302" actId="20577"/>
          <ac:spMkLst>
            <pc:docMk/>
            <pc:sldMk cId="2548559504" sldId="2145706411"/>
            <ac:spMk id="2" creationId="{3F48D0A5-5601-4EF4-A2F0-45997D819E2F}"/>
          </ac:spMkLst>
        </pc:spChg>
        <pc:spChg chg="mod">
          <ac:chgData name="Perry, David" userId="05c62f60-3a32-4a27-8f01-5499c3e36d8e" providerId="ADAL" clId="{22C2DD1E-D5AA-4451-B67D-4330E3AFD1CA}" dt="2023-10-03T08:42:06.329" v="140" actId="20577"/>
          <ac:spMkLst>
            <pc:docMk/>
            <pc:sldMk cId="2548559504" sldId="2145706411"/>
            <ac:spMk id="3" creationId="{71DC68AE-9E5D-AC8F-462F-A5856FB5987A}"/>
          </ac:spMkLst>
        </pc:spChg>
        <pc:spChg chg="del">
          <ac:chgData name="Perry, David" userId="05c62f60-3a32-4a27-8f01-5499c3e36d8e" providerId="ADAL" clId="{22C2DD1E-D5AA-4451-B67D-4330E3AFD1CA}" dt="2023-10-03T09:30:47.408" v="330" actId="478"/>
          <ac:spMkLst>
            <pc:docMk/>
            <pc:sldMk cId="2548559504" sldId="2145706411"/>
            <ac:spMk id="4" creationId="{BEB0FB02-076E-28D0-F95D-5AB0E68CC70A}"/>
          </ac:spMkLst>
        </pc:spChg>
        <pc:spChg chg="add mod">
          <ac:chgData name="Perry, David" userId="05c62f60-3a32-4a27-8f01-5499c3e36d8e" providerId="ADAL" clId="{22C2DD1E-D5AA-4451-B67D-4330E3AFD1CA}" dt="2023-10-03T09:30:49.480" v="331" actId="1076"/>
          <ac:spMkLst>
            <pc:docMk/>
            <pc:sldMk cId="2548559504" sldId="2145706411"/>
            <ac:spMk id="6" creationId="{F20BA69B-EEE8-FB07-83BC-9BDAFCBC681B}"/>
          </ac:spMkLst>
        </pc:spChg>
      </pc:sldChg>
      <pc:sldChg chg="new del">
        <pc:chgData name="Perry, David" userId="05c62f60-3a32-4a27-8f01-5499c3e36d8e" providerId="ADAL" clId="{22C2DD1E-D5AA-4451-B67D-4330E3AFD1CA}" dt="2023-10-03T08:42:00.214" v="127" actId="47"/>
        <pc:sldMkLst>
          <pc:docMk/>
          <pc:sldMk cId="2964309474" sldId="2145706411"/>
        </pc:sldMkLst>
      </pc:sldChg>
      <pc:sldChg chg="addSp delSp modSp new mod">
        <pc:chgData name="Perry, David" userId="05c62f60-3a32-4a27-8f01-5499c3e36d8e" providerId="ADAL" clId="{22C2DD1E-D5AA-4451-B67D-4330E3AFD1CA}" dt="2023-10-04T13:57:58.258" v="1438" actId="1076"/>
        <pc:sldMkLst>
          <pc:docMk/>
          <pc:sldMk cId="1084633505" sldId="2145706412"/>
        </pc:sldMkLst>
        <pc:spChg chg="mod">
          <ac:chgData name="Perry, David" userId="05c62f60-3a32-4a27-8f01-5499c3e36d8e" providerId="ADAL" clId="{22C2DD1E-D5AA-4451-B67D-4330E3AFD1CA}" dt="2023-10-04T13:21:42.930" v="1320" actId="113"/>
          <ac:spMkLst>
            <pc:docMk/>
            <pc:sldMk cId="1084633505" sldId="2145706412"/>
            <ac:spMk id="2" creationId="{139F3A8D-8519-B783-1F4A-252CA8FA0A02}"/>
          </ac:spMkLst>
        </pc:spChg>
        <pc:spChg chg="mod">
          <ac:chgData name="Perry, David" userId="05c62f60-3a32-4a27-8f01-5499c3e36d8e" providerId="ADAL" clId="{22C2DD1E-D5AA-4451-B67D-4330E3AFD1CA}" dt="2023-10-03T15:22:03.578" v="687" actId="20577"/>
          <ac:spMkLst>
            <pc:docMk/>
            <pc:sldMk cId="1084633505" sldId="2145706412"/>
            <ac:spMk id="3" creationId="{BDCA7E47-1FD6-B670-DE7B-81E86F414D49}"/>
          </ac:spMkLst>
        </pc:spChg>
        <pc:spChg chg="del">
          <ac:chgData name="Perry, David" userId="05c62f60-3a32-4a27-8f01-5499c3e36d8e" providerId="ADAL" clId="{22C2DD1E-D5AA-4451-B67D-4330E3AFD1CA}" dt="2023-10-03T15:21:32.020" v="630" actId="478"/>
          <ac:spMkLst>
            <pc:docMk/>
            <pc:sldMk cId="1084633505" sldId="2145706412"/>
            <ac:spMk id="4" creationId="{823AF290-3661-29DD-0A72-0B6C7CEBE2E0}"/>
          </ac:spMkLst>
        </pc:spChg>
        <pc:spChg chg="mod">
          <ac:chgData name="Perry, David" userId="05c62f60-3a32-4a27-8f01-5499c3e36d8e" providerId="ADAL" clId="{22C2DD1E-D5AA-4451-B67D-4330E3AFD1CA}" dt="2023-10-04T06:53:39.807" v="1002" actId="1076"/>
          <ac:spMkLst>
            <pc:docMk/>
            <pc:sldMk cId="1084633505" sldId="2145706412"/>
            <ac:spMk id="5" creationId="{0716E15F-367A-3E04-919E-801404FFC1EF}"/>
          </ac:spMkLst>
        </pc:spChg>
        <pc:spChg chg="add mod">
          <ac:chgData name="Perry, David" userId="05c62f60-3a32-4a27-8f01-5499c3e36d8e" providerId="ADAL" clId="{22C2DD1E-D5AA-4451-B67D-4330E3AFD1CA}" dt="2023-10-04T06:53:39.807" v="1002" actId="1076"/>
          <ac:spMkLst>
            <pc:docMk/>
            <pc:sldMk cId="1084633505" sldId="2145706412"/>
            <ac:spMk id="6" creationId="{A6C4963F-1BF2-BEF3-7455-D71DDE9B1AD2}"/>
          </ac:spMkLst>
        </pc:spChg>
        <pc:spChg chg="add del mod">
          <ac:chgData name="Perry, David" userId="05c62f60-3a32-4a27-8f01-5499c3e36d8e" providerId="ADAL" clId="{22C2DD1E-D5AA-4451-B67D-4330E3AFD1CA}" dt="2023-10-03T15:21:48.001" v="638"/>
          <ac:spMkLst>
            <pc:docMk/>
            <pc:sldMk cId="1084633505" sldId="2145706412"/>
            <ac:spMk id="8" creationId="{7467FE35-767F-F79A-8B4B-9B5F14BCDEE2}"/>
          </ac:spMkLst>
        </pc:spChg>
        <pc:spChg chg="add mod">
          <ac:chgData name="Perry, David" userId="05c62f60-3a32-4a27-8f01-5499c3e36d8e" providerId="ADAL" clId="{22C2DD1E-D5AA-4451-B67D-4330E3AFD1CA}" dt="2023-10-04T13:57:58.258" v="1438" actId="1076"/>
          <ac:spMkLst>
            <pc:docMk/>
            <pc:sldMk cId="1084633505" sldId="2145706412"/>
            <ac:spMk id="21" creationId="{24A47772-BD96-B61D-5FE2-C4DFAB478348}"/>
          </ac:spMkLst>
        </pc:spChg>
        <pc:picChg chg="add del mod">
          <ac:chgData name="Perry, David" userId="05c62f60-3a32-4a27-8f01-5499c3e36d8e" providerId="ADAL" clId="{22C2DD1E-D5AA-4451-B67D-4330E3AFD1CA}" dt="2023-10-04T11:00:34.062" v="1295" actId="478"/>
          <ac:picMkLst>
            <pc:docMk/>
            <pc:sldMk cId="1084633505" sldId="2145706412"/>
            <ac:picMk id="4" creationId="{39F1ED48-587B-0D4D-5576-E6CC0F64984A}"/>
          </ac:picMkLst>
        </pc:picChg>
        <pc:picChg chg="del">
          <ac:chgData name="Perry, David" userId="05c62f60-3a32-4a27-8f01-5499c3e36d8e" providerId="ADAL" clId="{22C2DD1E-D5AA-4451-B67D-4330E3AFD1CA}" dt="2023-10-04T10:27:35.725" v="1277"/>
          <ac:picMkLst>
            <pc:docMk/>
            <pc:sldMk cId="1084633505" sldId="2145706412"/>
            <ac:picMk id="7" creationId="{C1C27B2B-1079-C951-583D-E9378FB27309}"/>
          </ac:picMkLst>
        </pc:picChg>
        <pc:picChg chg="add mod">
          <ac:chgData name="Perry, David" userId="05c62f60-3a32-4a27-8f01-5499c3e36d8e" providerId="ADAL" clId="{22C2DD1E-D5AA-4451-B67D-4330E3AFD1CA}" dt="2023-10-04T11:01:29.622" v="1303" actId="14100"/>
          <ac:picMkLst>
            <pc:docMk/>
            <pc:sldMk cId="1084633505" sldId="2145706412"/>
            <ac:picMk id="9" creationId="{5D28B43E-C7BF-F5F0-9648-7504C29410D2}"/>
          </ac:picMkLst>
        </pc:picChg>
        <pc:picChg chg="add del mod">
          <ac:chgData name="Perry, David" userId="05c62f60-3a32-4a27-8f01-5499c3e36d8e" providerId="ADAL" clId="{22C2DD1E-D5AA-4451-B67D-4330E3AFD1CA}" dt="2023-10-03T15:23:53.700" v="798" actId="478"/>
          <ac:picMkLst>
            <pc:docMk/>
            <pc:sldMk cId="1084633505" sldId="2145706412"/>
            <ac:picMk id="9" creationId="{638B9D1E-1E38-6DDA-FC67-4D071917F8FC}"/>
          </ac:picMkLst>
        </pc:picChg>
        <pc:picChg chg="add del mod">
          <ac:chgData name="Perry, David" userId="05c62f60-3a32-4a27-8f01-5499c3e36d8e" providerId="ADAL" clId="{22C2DD1E-D5AA-4451-B67D-4330E3AFD1CA}" dt="2023-10-04T11:00:33.225" v="1294" actId="478"/>
          <ac:picMkLst>
            <pc:docMk/>
            <pc:sldMk cId="1084633505" sldId="2145706412"/>
            <ac:picMk id="10" creationId="{E6267A22-CE81-A425-518E-C02455792306}"/>
          </ac:picMkLst>
        </pc:picChg>
        <pc:picChg chg="add del mod">
          <ac:chgData name="Perry, David" userId="05c62f60-3a32-4a27-8f01-5499c3e36d8e" providerId="ADAL" clId="{22C2DD1E-D5AA-4451-B67D-4330E3AFD1CA}" dt="2023-10-04T10:59:29.424" v="1284" actId="478"/>
          <ac:picMkLst>
            <pc:docMk/>
            <pc:sldMk cId="1084633505" sldId="2145706412"/>
            <ac:picMk id="11" creationId="{C95B897C-A4EC-DE54-EF22-3AB5015B56BD}"/>
          </ac:picMkLst>
        </pc:picChg>
        <pc:picChg chg="add del mod">
          <ac:chgData name="Perry, David" userId="05c62f60-3a32-4a27-8f01-5499c3e36d8e" providerId="ADAL" clId="{22C2DD1E-D5AA-4451-B67D-4330E3AFD1CA}" dt="2023-10-04T07:17:32.769" v="1101" actId="478"/>
          <ac:picMkLst>
            <pc:docMk/>
            <pc:sldMk cId="1084633505" sldId="2145706412"/>
            <ac:picMk id="12" creationId="{DE87A414-D1B5-9D58-FBFF-360268E894C2}"/>
          </ac:picMkLst>
        </pc:picChg>
        <pc:picChg chg="add del mod">
          <ac:chgData name="Perry, David" userId="05c62f60-3a32-4a27-8f01-5499c3e36d8e" providerId="ADAL" clId="{22C2DD1E-D5AA-4451-B67D-4330E3AFD1CA}" dt="2023-10-04T07:17:25.471" v="1097" actId="478"/>
          <ac:picMkLst>
            <pc:docMk/>
            <pc:sldMk cId="1084633505" sldId="2145706412"/>
            <ac:picMk id="13" creationId="{6C0078D7-E6A4-D266-7DE5-215B971AACB0}"/>
          </ac:picMkLst>
        </pc:picChg>
        <pc:picChg chg="add del mod">
          <ac:chgData name="Perry, David" userId="05c62f60-3a32-4a27-8f01-5499c3e36d8e" providerId="ADAL" clId="{22C2DD1E-D5AA-4451-B67D-4330E3AFD1CA}" dt="2023-10-04T11:00:38.085" v="1298" actId="478"/>
          <ac:picMkLst>
            <pc:docMk/>
            <pc:sldMk cId="1084633505" sldId="2145706412"/>
            <ac:picMk id="14" creationId="{4AA98D3F-E931-121B-F497-258DD7FD328E}"/>
          </ac:picMkLst>
        </pc:picChg>
        <pc:picChg chg="add mod">
          <ac:chgData name="Perry, David" userId="05c62f60-3a32-4a27-8f01-5499c3e36d8e" providerId="ADAL" clId="{22C2DD1E-D5AA-4451-B67D-4330E3AFD1CA}" dt="2023-10-04T11:01:35.368" v="1307" actId="1076"/>
          <ac:picMkLst>
            <pc:docMk/>
            <pc:sldMk cId="1084633505" sldId="2145706412"/>
            <ac:picMk id="16" creationId="{7FE1F8FA-DB8D-3C06-44A1-D433E9CC241B}"/>
          </ac:picMkLst>
        </pc:picChg>
        <pc:picChg chg="add mod">
          <ac:chgData name="Perry, David" userId="05c62f60-3a32-4a27-8f01-5499c3e36d8e" providerId="ADAL" clId="{22C2DD1E-D5AA-4451-B67D-4330E3AFD1CA}" dt="2023-10-04T11:01:38.367" v="1309" actId="1076"/>
          <ac:picMkLst>
            <pc:docMk/>
            <pc:sldMk cId="1084633505" sldId="2145706412"/>
            <ac:picMk id="18" creationId="{595A79D9-3229-E3FE-9F83-4A3F086446B6}"/>
          </ac:picMkLst>
        </pc:picChg>
        <pc:picChg chg="add mod">
          <ac:chgData name="Perry, David" userId="05c62f60-3a32-4a27-8f01-5499c3e36d8e" providerId="ADAL" clId="{22C2DD1E-D5AA-4451-B67D-4330E3AFD1CA}" dt="2023-10-04T11:33:14.862" v="1314" actId="1076"/>
          <ac:picMkLst>
            <pc:docMk/>
            <pc:sldMk cId="1084633505" sldId="2145706412"/>
            <ac:picMk id="20" creationId="{A68249CE-0CBE-E77E-816F-00E317E3B22A}"/>
          </ac:picMkLst>
        </pc:picChg>
      </pc:sldChg>
      <pc:sldChg chg="modSp new del mod">
        <pc:chgData name="Perry, David" userId="05c62f60-3a32-4a27-8f01-5499c3e36d8e" providerId="ADAL" clId="{22C2DD1E-D5AA-4451-B67D-4330E3AFD1CA}" dt="2023-10-03T15:08:25.011" v="504" actId="47"/>
        <pc:sldMkLst>
          <pc:docMk/>
          <pc:sldMk cId="3084553245" sldId="2145706412"/>
        </pc:sldMkLst>
        <pc:spChg chg="mod">
          <ac:chgData name="Perry, David" userId="05c62f60-3a32-4a27-8f01-5499c3e36d8e" providerId="ADAL" clId="{22C2DD1E-D5AA-4451-B67D-4330E3AFD1CA}" dt="2023-10-03T15:08:12.906" v="503" actId="20577"/>
          <ac:spMkLst>
            <pc:docMk/>
            <pc:sldMk cId="3084553245" sldId="2145706412"/>
            <ac:spMk id="3" creationId="{33EA2370-0A93-C218-CBA2-00B7C1CE83C1}"/>
          </ac:spMkLst>
        </pc:spChg>
      </pc:sldChg>
      <pc:sldChg chg="add del">
        <pc:chgData name="Perry, David" userId="05c62f60-3a32-4a27-8f01-5499c3e36d8e" providerId="ADAL" clId="{22C2DD1E-D5AA-4451-B67D-4330E3AFD1CA}" dt="2023-10-04T07:17:59.607" v="1103"/>
        <pc:sldMkLst>
          <pc:docMk/>
          <pc:sldMk cId="1778013385" sldId="2145706413"/>
        </pc:sldMkLst>
      </pc:sldChg>
      <pc:sldChg chg="addSp delSp modSp new del mod">
        <pc:chgData name="Perry, David" userId="05c62f60-3a32-4a27-8f01-5499c3e36d8e" providerId="ADAL" clId="{22C2DD1E-D5AA-4451-B67D-4330E3AFD1CA}" dt="2023-10-04T07:36:00.635" v="1212" actId="47"/>
        <pc:sldMkLst>
          <pc:docMk/>
          <pc:sldMk cId="4085459846" sldId="2145706413"/>
        </pc:sldMkLst>
        <pc:spChg chg="mod">
          <ac:chgData name="Perry, David" userId="05c62f60-3a32-4a27-8f01-5499c3e36d8e" providerId="ADAL" clId="{22C2DD1E-D5AA-4451-B67D-4330E3AFD1CA}" dt="2023-10-04T07:22:30.504" v="1208" actId="20577"/>
          <ac:spMkLst>
            <pc:docMk/>
            <pc:sldMk cId="4085459846" sldId="2145706413"/>
            <ac:spMk id="2" creationId="{2A556D46-3577-8836-F1DC-883C60589D75}"/>
          </ac:spMkLst>
        </pc:spChg>
        <pc:spChg chg="mod">
          <ac:chgData name="Perry, David" userId="05c62f60-3a32-4a27-8f01-5499c3e36d8e" providerId="ADAL" clId="{22C2DD1E-D5AA-4451-B67D-4330E3AFD1CA}" dt="2023-10-04T07:22:18.690" v="1168" actId="20577"/>
          <ac:spMkLst>
            <pc:docMk/>
            <pc:sldMk cId="4085459846" sldId="2145706413"/>
            <ac:spMk id="3" creationId="{27341995-650C-57A9-041F-E5B4EFB60B92}"/>
          </ac:spMkLst>
        </pc:spChg>
        <pc:picChg chg="add del">
          <ac:chgData name="Perry, David" userId="05c62f60-3a32-4a27-8f01-5499c3e36d8e" providerId="ADAL" clId="{22C2DD1E-D5AA-4451-B67D-4330E3AFD1CA}" dt="2023-10-04T07:27:07.545" v="1210"/>
          <ac:picMkLst>
            <pc:docMk/>
            <pc:sldMk cId="4085459846" sldId="2145706413"/>
            <ac:picMk id="2050" creationId="{FB8F8300-2AE9-F690-E0CE-D0CBCBF57D2D}"/>
          </ac:picMkLst>
        </pc:picChg>
      </pc:sldChg>
      <pc:sldMasterChg chg="del delSldLayout">
        <pc:chgData name="Perry, David" userId="05c62f60-3a32-4a27-8f01-5499c3e36d8e" providerId="ADAL" clId="{22C2DD1E-D5AA-4451-B67D-4330E3AFD1CA}" dt="2023-09-27T07:31:15.694" v="3" actId="47"/>
        <pc:sldMasterMkLst>
          <pc:docMk/>
          <pc:sldMasterMk cId="27781025" sldId="2147483698"/>
        </pc:sldMasterMkLst>
        <pc:sldLayoutChg chg="del">
          <pc:chgData name="Perry, David" userId="05c62f60-3a32-4a27-8f01-5499c3e36d8e" providerId="ADAL" clId="{22C2DD1E-D5AA-4451-B67D-4330E3AFD1CA}" dt="2023-09-27T07:31:15.694" v="3" actId="47"/>
          <pc:sldLayoutMkLst>
            <pc:docMk/>
            <pc:sldMasterMk cId="27781025" sldId="2147483698"/>
            <pc:sldLayoutMk cId="28602293" sldId="2147483699"/>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1315106263" sldId="2147483700"/>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367471504" sldId="2147483701"/>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3123151908" sldId="2147483702"/>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1559160601" sldId="2147483703"/>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820718473" sldId="2147483704"/>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2862659172" sldId="2147483705"/>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3629054416" sldId="2147483706"/>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2131433535" sldId="2147483707"/>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3627702941" sldId="2147483708"/>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3938875305" sldId="2147483709"/>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1523902013" sldId="2147483710"/>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3716709225" sldId="2147483711"/>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3889667413" sldId="2147483712"/>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1010828409" sldId="2147483713"/>
          </pc:sldLayoutMkLst>
        </pc:sldLayoutChg>
        <pc:sldLayoutChg chg="del">
          <pc:chgData name="Perry, David" userId="05c62f60-3a32-4a27-8f01-5499c3e36d8e" providerId="ADAL" clId="{22C2DD1E-D5AA-4451-B67D-4330E3AFD1CA}" dt="2023-09-27T07:31:14.109" v="2" actId="47"/>
          <pc:sldLayoutMkLst>
            <pc:docMk/>
            <pc:sldMasterMk cId="27781025" sldId="2147483698"/>
            <pc:sldLayoutMk cId="1295474499" sldId="2147483714"/>
          </pc:sldLayoutMkLst>
        </pc:sldLayoutChg>
        <pc:sldLayoutChg chg="del">
          <pc:chgData name="Perry, David" userId="05c62f60-3a32-4a27-8f01-5499c3e36d8e" providerId="ADAL" clId="{22C2DD1E-D5AA-4451-B67D-4330E3AFD1CA}" dt="2023-09-27T07:31:15.694" v="3" actId="47"/>
          <pc:sldLayoutMkLst>
            <pc:docMk/>
            <pc:sldMasterMk cId="27781025" sldId="2147483698"/>
            <pc:sldLayoutMk cId="980831899" sldId="2147483715"/>
          </pc:sldLayoutMkLst>
        </pc:sldLayoutChg>
      </pc:sldMasterChg>
      <pc:sldMasterChg chg="del delSldLayout">
        <pc:chgData name="Perry, David" userId="05c62f60-3a32-4a27-8f01-5499c3e36d8e" providerId="ADAL" clId="{22C2DD1E-D5AA-4451-B67D-4330E3AFD1CA}" dt="2023-10-03T15:12:15.824" v="523" actId="47"/>
        <pc:sldMasterMkLst>
          <pc:docMk/>
          <pc:sldMasterMk cId="3207048832" sldId="2147483734"/>
        </pc:sldMasterMkLst>
        <pc:sldLayoutChg chg="del">
          <pc:chgData name="Perry, David" userId="05c62f60-3a32-4a27-8f01-5499c3e36d8e" providerId="ADAL" clId="{22C2DD1E-D5AA-4451-B67D-4330E3AFD1CA}" dt="2023-10-03T15:12:15.824" v="523" actId="47"/>
          <pc:sldLayoutMkLst>
            <pc:docMk/>
            <pc:sldMasterMk cId="3207048832" sldId="2147483734"/>
            <pc:sldLayoutMk cId="301254233" sldId="2147483735"/>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148316967" sldId="2147483736"/>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2364170741" sldId="2147483737"/>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544954038" sldId="2147483738"/>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1039707637" sldId="2147483739"/>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3760429358" sldId="2147483740"/>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3702454131" sldId="2147483741"/>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582240167" sldId="2147483742"/>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2680501950" sldId="2147483743"/>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1185554504" sldId="2147483744"/>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1681738999" sldId="2147483745"/>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47271845" sldId="2147483746"/>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1518310765" sldId="2147483747"/>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2403424592" sldId="2147483748"/>
          </pc:sldLayoutMkLst>
        </pc:sldLayoutChg>
        <pc:sldLayoutChg chg="del">
          <pc:chgData name="Perry, David" userId="05c62f60-3a32-4a27-8f01-5499c3e36d8e" providerId="ADAL" clId="{22C2DD1E-D5AA-4451-B67D-4330E3AFD1CA}" dt="2023-10-03T15:12:15.824" v="523" actId="47"/>
          <pc:sldLayoutMkLst>
            <pc:docMk/>
            <pc:sldMasterMk cId="3207048832" sldId="2147483734"/>
            <pc:sldLayoutMk cId="2162844527" sldId="21474837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7904B9-0603-4BD7-A9F8-A9AED4A1AEC9}" type="doc">
      <dgm:prSet loTypeId="urn:microsoft.com/office/officeart/2005/8/layout/hChevron3" loCatId="process" qsTypeId="urn:microsoft.com/office/officeart/2005/8/quickstyle/simple1" qsCatId="simple" csTypeId="urn:microsoft.com/office/officeart/2005/8/colors/accent1_2" csCatId="accent1" phldr="1"/>
      <dgm:spPr/>
    </dgm:pt>
    <dgm:pt modelId="{446BE8E6-FB81-470B-B223-0962EDE32BFA}">
      <dgm:prSet phldrT="[Text]" custT="1"/>
      <dgm:spPr/>
      <dgm:t>
        <a:bodyPr/>
        <a:lstStyle/>
        <a:p>
          <a:r>
            <a:rPr lang="en-GB" sz="1100"/>
            <a:t>Plasma event</a:t>
          </a:r>
        </a:p>
      </dgm:t>
    </dgm:pt>
    <dgm:pt modelId="{E6E97A6F-63B4-429C-A8B8-40050B2E081D}" type="parTrans" cxnId="{F43E6F4C-7F1A-4CBD-88A8-579FDF4FBC28}">
      <dgm:prSet/>
      <dgm:spPr/>
      <dgm:t>
        <a:bodyPr/>
        <a:lstStyle/>
        <a:p>
          <a:endParaRPr lang="en-GB"/>
        </a:p>
      </dgm:t>
    </dgm:pt>
    <dgm:pt modelId="{22E1C0C6-2549-452D-A3A9-2A5F94684FCC}" type="sibTrans" cxnId="{F43E6F4C-7F1A-4CBD-88A8-579FDF4FBC28}">
      <dgm:prSet/>
      <dgm:spPr/>
      <dgm:t>
        <a:bodyPr/>
        <a:lstStyle/>
        <a:p>
          <a:endParaRPr lang="en-GB"/>
        </a:p>
      </dgm:t>
    </dgm:pt>
    <dgm:pt modelId="{F61FA78A-A813-4876-B28F-7CB67679F50F}">
      <dgm:prSet phldrT="[Text]" custT="1"/>
      <dgm:spPr/>
      <dgm:t>
        <a:bodyPr/>
        <a:lstStyle/>
        <a:p>
          <a:r>
            <a:rPr lang="en-GB" sz="1100"/>
            <a:t>LOCA</a:t>
          </a:r>
        </a:p>
      </dgm:t>
    </dgm:pt>
    <dgm:pt modelId="{C36C33E8-9B95-4AB8-89F7-E8C82A1096C7}" type="parTrans" cxnId="{A0CA6C4B-B30F-4019-B49A-7AA1CB192ED1}">
      <dgm:prSet/>
      <dgm:spPr/>
      <dgm:t>
        <a:bodyPr/>
        <a:lstStyle/>
        <a:p>
          <a:endParaRPr lang="en-GB"/>
        </a:p>
      </dgm:t>
    </dgm:pt>
    <dgm:pt modelId="{E9B119D8-9959-4F17-9CF6-344F35186CFB}" type="sibTrans" cxnId="{A0CA6C4B-B30F-4019-B49A-7AA1CB192ED1}">
      <dgm:prSet/>
      <dgm:spPr/>
      <dgm:t>
        <a:bodyPr/>
        <a:lstStyle/>
        <a:p>
          <a:endParaRPr lang="en-GB"/>
        </a:p>
      </dgm:t>
    </dgm:pt>
    <dgm:pt modelId="{1C3C9D36-181A-49EB-B2BB-77F6309236BB}">
      <dgm:prSet phldrT="[Text]" custT="1"/>
      <dgm:spPr/>
      <dgm:t>
        <a:bodyPr/>
        <a:lstStyle/>
        <a:p>
          <a:r>
            <a:rPr lang="en-GB" sz="1100"/>
            <a:t>LOVA</a:t>
          </a:r>
        </a:p>
      </dgm:t>
    </dgm:pt>
    <dgm:pt modelId="{91625EAA-BA78-477A-9E8A-68F0ED539EDC}" type="parTrans" cxnId="{7680E810-2D5A-4526-914D-5AD02BBB4049}">
      <dgm:prSet/>
      <dgm:spPr/>
      <dgm:t>
        <a:bodyPr/>
        <a:lstStyle/>
        <a:p>
          <a:endParaRPr lang="en-GB"/>
        </a:p>
      </dgm:t>
    </dgm:pt>
    <dgm:pt modelId="{B1542FBA-9363-45C3-8262-703C16DFD2F6}" type="sibTrans" cxnId="{7680E810-2D5A-4526-914D-5AD02BBB4049}">
      <dgm:prSet/>
      <dgm:spPr/>
      <dgm:t>
        <a:bodyPr/>
        <a:lstStyle/>
        <a:p>
          <a:endParaRPr lang="en-GB"/>
        </a:p>
      </dgm:t>
    </dgm:pt>
    <dgm:pt modelId="{95196FE8-B3B7-48F5-BF01-FF22C58B588F}">
      <dgm:prSet phldrT="[Text]" custT="1"/>
      <dgm:spPr/>
      <dgm:t>
        <a:bodyPr/>
        <a:lstStyle/>
        <a:p>
          <a:r>
            <a:rPr lang="en-GB" sz="1100"/>
            <a:t>Quench</a:t>
          </a:r>
        </a:p>
      </dgm:t>
    </dgm:pt>
    <dgm:pt modelId="{E5E07B72-6285-4F74-903E-3F75E08E7B73}" type="parTrans" cxnId="{EA449884-19D0-4E89-9CD7-E01330E4BB2A}">
      <dgm:prSet/>
      <dgm:spPr/>
      <dgm:t>
        <a:bodyPr/>
        <a:lstStyle/>
        <a:p>
          <a:endParaRPr lang="en-GB"/>
        </a:p>
      </dgm:t>
    </dgm:pt>
    <dgm:pt modelId="{DC9587A9-D15E-4F1E-BB64-19E4FD5CBFF5}" type="sibTrans" cxnId="{EA449884-19D0-4E89-9CD7-E01330E4BB2A}">
      <dgm:prSet/>
      <dgm:spPr/>
      <dgm:t>
        <a:bodyPr/>
        <a:lstStyle/>
        <a:p>
          <a:endParaRPr lang="en-GB"/>
        </a:p>
      </dgm:t>
    </dgm:pt>
    <dgm:pt modelId="{18BFE6C0-05DF-42F9-81E1-B0E44CF5736C}" type="pres">
      <dgm:prSet presAssocID="{3B7904B9-0603-4BD7-A9F8-A9AED4A1AEC9}" presName="Name0" presStyleCnt="0">
        <dgm:presLayoutVars>
          <dgm:dir/>
          <dgm:resizeHandles val="exact"/>
        </dgm:presLayoutVars>
      </dgm:prSet>
      <dgm:spPr/>
    </dgm:pt>
    <dgm:pt modelId="{CA41507A-B09C-4866-B9E4-649115A57D15}" type="pres">
      <dgm:prSet presAssocID="{446BE8E6-FB81-470B-B223-0962EDE32BFA}" presName="parTxOnly" presStyleLbl="node1" presStyleIdx="0" presStyleCnt="4">
        <dgm:presLayoutVars>
          <dgm:bulletEnabled val="1"/>
        </dgm:presLayoutVars>
      </dgm:prSet>
      <dgm:spPr/>
    </dgm:pt>
    <dgm:pt modelId="{3F647EC1-D375-44BA-80FE-90401BA28978}" type="pres">
      <dgm:prSet presAssocID="{22E1C0C6-2549-452D-A3A9-2A5F94684FCC}" presName="parSpace" presStyleCnt="0"/>
      <dgm:spPr/>
    </dgm:pt>
    <dgm:pt modelId="{E32DA584-08AB-411A-A075-2EFA699EC4C1}" type="pres">
      <dgm:prSet presAssocID="{F61FA78A-A813-4876-B28F-7CB67679F50F}" presName="parTxOnly" presStyleLbl="node1" presStyleIdx="1" presStyleCnt="4">
        <dgm:presLayoutVars>
          <dgm:bulletEnabled val="1"/>
        </dgm:presLayoutVars>
      </dgm:prSet>
      <dgm:spPr/>
    </dgm:pt>
    <dgm:pt modelId="{65A70A17-C7D4-47B4-A7B6-7B95A110006E}" type="pres">
      <dgm:prSet presAssocID="{E9B119D8-9959-4F17-9CF6-344F35186CFB}" presName="parSpace" presStyleCnt="0"/>
      <dgm:spPr/>
    </dgm:pt>
    <dgm:pt modelId="{2ED18DCD-C9E2-4266-92DA-4E093854D71F}" type="pres">
      <dgm:prSet presAssocID="{1C3C9D36-181A-49EB-B2BB-77F6309236BB}" presName="parTxOnly" presStyleLbl="node1" presStyleIdx="2" presStyleCnt="4">
        <dgm:presLayoutVars>
          <dgm:bulletEnabled val="1"/>
        </dgm:presLayoutVars>
      </dgm:prSet>
      <dgm:spPr/>
    </dgm:pt>
    <dgm:pt modelId="{EABC04DF-2DF5-4A92-BF29-419A6A6C39D9}" type="pres">
      <dgm:prSet presAssocID="{B1542FBA-9363-45C3-8262-703C16DFD2F6}" presName="parSpace" presStyleCnt="0"/>
      <dgm:spPr/>
    </dgm:pt>
    <dgm:pt modelId="{FFC6259A-CE8D-41CF-B038-331C0A738F35}" type="pres">
      <dgm:prSet presAssocID="{95196FE8-B3B7-48F5-BF01-FF22C58B588F}" presName="parTxOnly" presStyleLbl="node1" presStyleIdx="3" presStyleCnt="4">
        <dgm:presLayoutVars>
          <dgm:bulletEnabled val="1"/>
        </dgm:presLayoutVars>
      </dgm:prSet>
      <dgm:spPr/>
    </dgm:pt>
  </dgm:ptLst>
  <dgm:cxnLst>
    <dgm:cxn modelId="{7680E810-2D5A-4526-914D-5AD02BBB4049}" srcId="{3B7904B9-0603-4BD7-A9F8-A9AED4A1AEC9}" destId="{1C3C9D36-181A-49EB-B2BB-77F6309236BB}" srcOrd="2" destOrd="0" parTransId="{91625EAA-BA78-477A-9E8A-68F0ED539EDC}" sibTransId="{B1542FBA-9363-45C3-8262-703C16DFD2F6}"/>
    <dgm:cxn modelId="{9EB31033-F04A-4AD4-913B-07DE0A774C7D}" type="presOf" srcId="{F61FA78A-A813-4876-B28F-7CB67679F50F}" destId="{E32DA584-08AB-411A-A075-2EFA699EC4C1}" srcOrd="0" destOrd="0" presId="urn:microsoft.com/office/officeart/2005/8/layout/hChevron3"/>
    <dgm:cxn modelId="{A0CA6C4B-B30F-4019-B49A-7AA1CB192ED1}" srcId="{3B7904B9-0603-4BD7-A9F8-A9AED4A1AEC9}" destId="{F61FA78A-A813-4876-B28F-7CB67679F50F}" srcOrd="1" destOrd="0" parTransId="{C36C33E8-9B95-4AB8-89F7-E8C82A1096C7}" sibTransId="{E9B119D8-9959-4F17-9CF6-344F35186CFB}"/>
    <dgm:cxn modelId="{F43E6F4C-7F1A-4CBD-88A8-579FDF4FBC28}" srcId="{3B7904B9-0603-4BD7-A9F8-A9AED4A1AEC9}" destId="{446BE8E6-FB81-470B-B223-0962EDE32BFA}" srcOrd="0" destOrd="0" parTransId="{E6E97A6F-63B4-429C-A8B8-40050B2E081D}" sibTransId="{22E1C0C6-2549-452D-A3A9-2A5F94684FCC}"/>
    <dgm:cxn modelId="{888AA082-190F-4711-A3BB-9057BA800EAB}" type="presOf" srcId="{446BE8E6-FB81-470B-B223-0962EDE32BFA}" destId="{CA41507A-B09C-4866-B9E4-649115A57D15}" srcOrd="0" destOrd="0" presId="urn:microsoft.com/office/officeart/2005/8/layout/hChevron3"/>
    <dgm:cxn modelId="{EA449884-19D0-4E89-9CD7-E01330E4BB2A}" srcId="{3B7904B9-0603-4BD7-A9F8-A9AED4A1AEC9}" destId="{95196FE8-B3B7-48F5-BF01-FF22C58B588F}" srcOrd="3" destOrd="0" parTransId="{E5E07B72-6285-4F74-903E-3F75E08E7B73}" sibTransId="{DC9587A9-D15E-4F1E-BB64-19E4FD5CBFF5}"/>
    <dgm:cxn modelId="{6273D8A4-0C01-4918-B1CF-7F362BC3A1B1}" type="presOf" srcId="{1C3C9D36-181A-49EB-B2BB-77F6309236BB}" destId="{2ED18DCD-C9E2-4266-92DA-4E093854D71F}" srcOrd="0" destOrd="0" presId="urn:microsoft.com/office/officeart/2005/8/layout/hChevron3"/>
    <dgm:cxn modelId="{86C32CD6-A20A-4766-9A42-6CA1E5D4C175}" type="presOf" srcId="{3B7904B9-0603-4BD7-A9F8-A9AED4A1AEC9}" destId="{18BFE6C0-05DF-42F9-81E1-B0E44CF5736C}" srcOrd="0" destOrd="0" presId="urn:microsoft.com/office/officeart/2005/8/layout/hChevron3"/>
    <dgm:cxn modelId="{584BBBE9-E35F-4949-9611-17A135B7A979}" type="presOf" srcId="{95196FE8-B3B7-48F5-BF01-FF22C58B588F}" destId="{FFC6259A-CE8D-41CF-B038-331C0A738F35}" srcOrd="0" destOrd="0" presId="urn:microsoft.com/office/officeart/2005/8/layout/hChevron3"/>
    <dgm:cxn modelId="{5A8B3714-8B56-459D-9ED9-FB356872F8BC}" type="presParOf" srcId="{18BFE6C0-05DF-42F9-81E1-B0E44CF5736C}" destId="{CA41507A-B09C-4866-B9E4-649115A57D15}" srcOrd="0" destOrd="0" presId="urn:microsoft.com/office/officeart/2005/8/layout/hChevron3"/>
    <dgm:cxn modelId="{2D9859A3-9393-42EB-8534-0ECFB4428E31}" type="presParOf" srcId="{18BFE6C0-05DF-42F9-81E1-B0E44CF5736C}" destId="{3F647EC1-D375-44BA-80FE-90401BA28978}" srcOrd="1" destOrd="0" presId="urn:microsoft.com/office/officeart/2005/8/layout/hChevron3"/>
    <dgm:cxn modelId="{6842FF00-1ADE-4932-9774-AE56D6560180}" type="presParOf" srcId="{18BFE6C0-05DF-42F9-81E1-B0E44CF5736C}" destId="{E32DA584-08AB-411A-A075-2EFA699EC4C1}" srcOrd="2" destOrd="0" presId="urn:microsoft.com/office/officeart/2005/8/layout/hChevron3"/>
    <dgm:cxn modelId="{5E1D0A86-075B-4AA9-96B4-0F845B663250}" type="presParOf" srcId="{18BFE6C0-05DF-42F9-81E1-B0E44CF5736C}" destId="{65A70A17-C7D4-47B4-A7B6-7B95A110006E}" srcOrd="3" destOrd="0" presId="urn:microsoft.com/office/officeart/2005/8/layout/hChevron3"/>
    <dgm:cxn modelId="{84909C27-97E4-4E20-9A86-9318A6F67488}" type="presParOf" srcId="{18BFE6C0-05DF-42F9-81E1-B0E44CF5736C}" destId="{2ED18DCD-C9E2-4266-92DA-4E093854D71F}" srcOrd="4" destOrd="0" presId="urn:microsoft.com/office/officeart/2005/8/layout/hChevron3"/>
    <dgm:cxn modelId="{2C3EECA2-68AB-4EA7-8158-671875EEC174}" type="presParOf" srcId="{18BFE6C0-05DF-42F9-81E1-B0E44CF5736C}" destId="{EABC04DF-2DF5-4A92-BF29-419A6A6C39D9}" srcOrd="5" destOrd="0" presId="urn:microsoft.com/office/officeart/2005/8/layout/hChevron3"/>
    <dgm:cxn modelId="{3148B16A-E051-4DA3-80A4-BAF545563930}" type="presParOf" srcId="{18BFE6C0-05DF-42F9-81E1-B0E44CF5736C}" destId="{FFC6259A-CE8D-41CF-B038-331C0A738F35}"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7904B9-0603-4BD7-A9F8-A9AED4A1AEC9}" type="doc">
      <dgm:prSet loTypeId="urn:microsoft.com/office/officeart/2005/8/layout/hChevron3" loCatId="process" qsTypeId="urn:microsoft.com/office/officeart/2005/8/quickstyle/simple1" qsCatId="simple" csTypeId="urn:microsoft.com/office/officeart/2005/8/colors/accent1_2" csCatId="accent1" phldr="1"/>
      <dgm:spPr/>
    </dgm:pt>
    <dgm:pt modelId="{446BE8E6-FB81-470B-B223-0962EDE32BFA}">
      <dgm:prSet phldrT="[Text]"/>
      <dgm:spPr/>
      <dgm:t>
        <a:bodyPr/>
        <a:lstStyle/>
        <a:p>
          <a:r>
            <a:rPr lang="en-GB"/>
            <a:t>Quench</a:t>
          </a:r>
        </a:p>
      </dgm:t>
    </dgm:pt>
    <dgm:pt modelId="{E6E97A6F-63B4-429C-A8B8-40050B2E081D}" type="parTrans" cxnId="{F43E6F4C-7F1A-4CBD-88A8-579FDF4FBC28}">
      <dgm:prSet/>
      <dgm:spPr/>
      <dgm:t>
        <a:bodyPr/>
        <a:lstStyle/>
        <a:p>
          <a:endParaRPr lang="en-GB"/>
        </a:p>
      </dgm:t>
    </dgm:pt>
    <dgm:pt modelId="{22E1C0C6-2549-452D-A3A9-2A5F94684FCC}" type="sibTrans" cxnId="{F43E6F4C-7F1A-4CBD-88A8-579FDF4FBC28}">
      <dgm:prSet/>
      <dgm:spPr/>
      <dgm:t>
        <a:bodyPr/>
        <a:lstStyle/>
        <a:p>
          <a:endParaRPr lang="en-GB"/>
        </a:p>
      </dgm:t>
    </dgm:pt>
    <dgm:pt modelId="{F61FA78A-A813-4876-B28F-7CB67679F50F}">
      <dgm:prSet phldrT="[Text]"/>
      <dgm:spPr/>
      <dgm:t>
        <a:bodyPr/>
        <a:lstStyle/>
        <a:p>
          <a:r>
            <a:rPr lang="en-GB"/>
            <a:t>LOCA</a:t>
          </a:r>
        </a:p>
      </dgm:t>
    </dgm:pt>
    <dgm:pt modelId="{C36C33E8-9B95-4AB8-89F7-E8C82A1096C7}" type="parTrans" cxnId="{A0CA6C4B-B30F-4019-B49A-7AA1CB192ED1}">
      <dgm:prSet/>
      <dgm:spPr/>
      <dgm:t>
        <a:bodyPr/>
        <a:lstStyle/>
        <a:p>
          <a:endParaRPr lang="en-GB"/>
        </a:p>
      </dgm:t>
    </dgm:pt>
    <dgm:pt modelId="{E9B119D8-9959-4F17-9CF6-344F35186CFB}" type="sibTrans" cxnId="{A0CA6C4B-B30F-4019-B49A-7AA1CB192ED1}">
      <dgm:prSet/>
      <dgm:spPr/>
      <dgm:t>
        <a:bodyPr/>
        <a:lstStyle/>
        <a:p>
          <a:endParaRPr lang="en-GB"/>
        </a:p>
      </dgm:t>
    </dgm:pt>
    <dgm:pt modelId="{1C3C9D36-181A-49EB-B2BB-77F6309236BB}">
      <dgm:prSet phldrT="[Text]"/>
      <dgm:spPr/>
      <dgm:t>
        <a:bodyPr/>
        <a:lstStyle/>
        <a:p>
          <a:r>
            <a:rPr lang="en-GB"/>
            <a:t>LOVA</a:t>
          </a:r>
        </a:p>
      </dgm:t>
    </dgm:pt>
    <dgm:pt modelId="{91625EAA-BA78-477A-9E8A-68F0ED539EDC}" type="parTrans" cxnId="{7680E810-2D5A-4526-914D-5AD02BBB4049}">
      <dgm:prSet/>
      <dgm:spPr/>
      <dgm:t>
        <a:bodyPr/>
        <a:lstStyle/>
        <a:p>
          <a:endParaRPr lang="en-GB"/>
        </a:p>
      </dgm:t>
    </dgm:pt>
    <dgm:pt modelId="{B1542FBA-9363-45C3-8262-703C16DFD2F6}" type="sibTrans" cxnId="{7680E810-2D5A-4526-914D-5AD02BBB4049}">
      <dgm:prSet/>
      <dgm:spPr/>
      <dgm:t>
        <a:bodyPr/>
        <a:lstStyle/>
        <a:p>
          <a:endParaRPr lang="en-GB"/>
        </a:p>
      </dgm:t>
    </dgm:pt>
    <dgm:pt modelId="{599FEFB4-3E72-47DC-9B21-BB237B0142D3}">
      <dgm:prSet phldrT="[Text]"/>
      <dgm:spPr/>
      <dgm:t>
        <a:bodyPr/>
        <a:lstStyle/>
        <a:p>
          <a:r>
            <a:rPr lang="en-GB"/>
            <a:t>Plasma disruption</a:t>
          </a:r>
        </a:p>
      </dgm:t>
    </dgm:pt>
    <dgm:pt modelId="{E5725EBC-08FE-43E5-985C-99B974A78827}" type="parTrans" cxnId="{8833B672-ED86-49E1-9EEF-9D867B6E2FDC}">
      <dgm:prSet/>
      <dgm:spPr/>
      <dgm:t>
        <a:bodyPr/>
        <a:lstStyle/>
        <a:p>
          <a:endParaRPr lang="en-GB"/>
        </a:p>
      </dgm:t>
    </dgm:pt>
    <dgm:pt modelId="{E14EB6B0-4C6C-40B2-901D-52F46DC57FD2}" type="sibTrans" cxnId="{8833B672-ED86-49E1-9EEF-9D867B6E2FDC}">
      <dgm:prSet/>
      <dgm:spPr/>
      <dgm:t>
        <a:bodyPr/>
        <a:lstStyle/>
        <a:p>
          <a:endParaRPr lang="en-GB"/>
        </a:p>
      </dgm:t>
    </dgm:pt>
    <dgm:pt modelId="{3BF7D35B-B81B-45FA-9B48-BCC125412E34}" type="pres">
      <dgm:prSet presAssocID="{3B7904B9-0603-4BD7-A9F8-A9AED4A1AEC9}" presName="Name0" presStyleCnt="0">
        <dgm:presLayoutVars>
          <dgm:dir/>
          <dgm:resizeHandles val="exact"/>
        </dgm:presLayoutVars>
      </dgm:prSet>
      <dgm:spPr/>
    </dgm:pt>
    <dgm:pt modelId="{901A1DB3-A6E4-48FA-9924-85ACA02DA3C7}" type="pres">
      <dgm:prSet presAssocID="{446BE8E6-FB81-470B-B223-0962EDE32BFA}" presName="parTxOnly" presStyleLbl="node1" presStyleIdx="0" presStyleCnt="4">
        <dgm:presLayoutVars>
          <dgm:bulletEnabled val="1"/>
        </dgm:presLayoutVars>
      </dgm:prSet>
      <dgm:spPr/>
    </dgm:pt>
    <dgm:pt modelId="{0816DF8C-4B1A-4D51-A74D-15F5C4F59B40}" type="pres">
      <dgm:prSet presAssocID="{22E1C0C6-2549-452D-A3A9-2A5F94684FCC}" presName="parSpace" presStyleCnt="0"/>
      <dgm:spPr/>
    </dgm:pt>
    <dgm:pt modelId="{2DEF5261-AAD0-456C-BF3E-F2E33B050C58}" type="pres">
      <dgm:prSet presAssocID="{599FEFB4-3E72-47DC-9B21-BB237B0142D3}" presName="parTxOnly" presStyleLbl="node1" presStyleIdx="1" presStyleCnt="4">
        <dgm:presLayoutVars>
          <dgm:bulletEnabled val="1"/>
        </dgm:presLayoutVars>
      </dgm:prSet>
      <dgm:spPr/>
    </dgm:pt>
    <dgm:pt modelId="{1A61D82C-1257-4DE0-8A67-1B0F826ADCFB}" type="pres">
      <dgm:prSet presAssocID="{E14EB6B0-4C6C-40B2-901D-52F46DC57FD2}" presName="parSpace" presStyleCnt="0"/>
      <dgm:spPr/>
    </dgm:pt>
    <dgm:pt modelId="{02F7FACD-A31D-40B5-9020-A2AE6F2190FD}" type="pres">
      <dgm:prSet presAssocID="{F61FA78A-A813-4876-B28F-7CB67679F50F}" presName="parTxOnly" presStyleLbl="node1" presStyleIdx="2" presStyleCnt="4">
        <dgm:presLayoutVars>
          <dgm:bulletEnabled val="1"/>
        </dgm:presLayoutVars>
      </dgm:prSet>
      <dgm:spPr/>
    </dgm:pt>
    <dgm:pt modelId="{BE7887F9-E65E-426B-9F14-6BC73A6CC04C}" type="pres">
      <dgm:prSet presAssocID="{E9B119D8-9959-4F17-9CF6-344F35186CFB}" presName="parSpace" presStyleCnt="0"/>
      <dgm:spPr/>
    </dgm:pt>
    <dgm:pt modelId="{DA311144-5C58-4589-83D1-407DE44B955E}" type="pres">
      <dgm:prSet presAssocID="{1C3C9D36-181A-49EB-B2BB-77F6309236BB}" presName="parTxOnly" presStyleLbl="node1" presStyleIdx="3" presStyleCnt="4">
        <dgm:presLayoutVars>
          <dgm:bulletEnabled val="1"/>
        </dgm:presLayoutVars>
      </dgm:prSet>
      <dgm:spPr/>
    </dgm:pt>
  </dgm:ptLst>
  <dgm:cxnLst>
    <dgm:cxn modelId="{7680E810-2D5A-4526-914D-5AD02BBB4049}" srcId="{3B7904B9-0603-4BD7-A9F8-A9AED4A1AEC9}" destId="{1C3C9D36-181A-49EB-B2BB-77F6309236BB}" srcOrd="3" destOrd="0" parTransId="{91625EAA-BA78-477A-9E8A-68F0ED539EDC}" sibTransId="{B1542FBA-9363-45C3-8262-703C16DFD2F6}"/>
    <dgm:cxn modelId="{0BF80933-C30C-4D50-A7F9-A98667A56BDA}" type="presOf" srcId="{446BE8E6-FB81-470B-B223-0962EDE32BFA}" destId="{901A1DB3-A6E4-48FA-9924-85ACA02DA3C7}" srcOrd="0" destOrd="0" presId="urn:microsoft.com/office/officeart/2005/8/layout/hChevron3"/>
    <dgm:cxn modelId="{6347F13B-615B-4BF0-B65A-F1E6DFEEEF89}" type="presOf" srcId="{599FEFB4-3E72-47DC-9B21-BB237B0142D3}" destId="{2DEF5261-AAD0-456C-BF3E-F2E33B050C58}" srcOrd="0" destOrd="0" presId="urn:microsoft.com/office/officeart/2005/8/layout/hChevron3"/>
    <dgm:cxn modelId="{AC84EC40-C0C7-44F7-AF46-0A8E396CC91D}" type="presOf" srcId="{F61FA78A-A813-4876-B28F-7CB67679F50F}" destId="{02F7FACD-A31D-40B5-9020-A2AE6F2190FD}" srcOrd="0" destOrd="0" presId="urn:microsoft.com/office/officeart/2005/8/layout/hChevron3"/>
    <dgm:cxn modelId="{A0CA6C4B-B30F-4019-B49A-7AA1CB192ED1}" srcId="{3B7904B9-0603-4BD7-A9F8-A9AED4A1AEC9}" destId="{F61FA78A-A813-4876-B28F-7CB67679F50F}" srcOrd="2" destOrd="0" parTransId="{C36C33E8-9B95-4AB8-89F7-E8C82A1096C7}" sibTransId="{E9B119D8-9959-4F17-9CF6-344F35186CFB}"/>
    <dgm:cxn modelId="{F43E6F4C-7F1A-4CBD-88A8-579FDF4FBC28}" srcId="{3B7904B9-0603-4BD7-A9F8-A9AED4A1AEC9}" destId="{446BE8E6-FB81-470B-B223-0962EDE32BFA}" srcOrd="0" destOrd="0" parTransId="{E6E97A6F-63B4-429C-A8B8-40050B2E081D}" sibTransId="{22E1C0C6-2549-452D-A3A9-2A5F94684FCC}"/>
    <dgm:cxn modelId="{8833B672-ED86-49E1-9EEF-9D867B6E2FDC}" srcId="{3B7904B9-0603-4BD7-A9F8-A9AED4A1AEC9}" destId="{599FEFB4-3E72-47DC-9B21-BB237B0142D3}" srcOrd="1" destOrd="0" parTransId="{E5725EBC-08FE-43E5-985C-99B974A78827}" sibTransId="{E14EB6B0-4C6C-40B2-901D-52F46DC57FD2}"/>
    <dgm:cxn modelId="{A47AE1C2-A45E-45B4-91DE-6951282A1404}" type="presOf" srcId="{1C3C9D36-181A-49EB-B2BB-77F6309236BB}" destId="{DA311144-5C58-4589-83D1-407DE44B955E}" srcOrd="0" destOrd="0" presId="urn:microsoft.com/office/officeart/2005/8/layout/hChevron3"/>
    <dgm:cxn modelId="{06275BD7-2CB3-4074-B0A8-CDE2579F16C6}" type="presOf" srcId="{3B7904B9-0603-4BD7-A9F8-A9AED4A1AEC9}" destId="{3BF7D35B-B81B-45FA-9B48-BCC125412E34}" srcOrd="0" destOrd="0" presId="urn:microsoft.com/office/officeart/2005/8/layout/hChevron3"/>
    <dgm:cxn modelId="{2EBB385A-730F-458C-AE76-99157A37D666}" type="presParOf" srcId="{3BF7D35B-B81B-45FA-9B48-BCC125412E34}" destId="{901A1DB3-A6E4-48FA-9924-85ACA02DA3C7}" srcOrd="0" destOrd="0" presId="urn:microsoft.com/office/officeart/2005/8/layout/hChevron3"/>
    <dgm:cxn modelId="{7E2E0150-1AFB-4401-BC29-74F9DC56EF17}" type="presParOf" srcId="{3BF7D35B-B81B-45FA-9B48-BCC125412E34}" destId="{0816DF8C-4B1A-4D51-A74D-15F5C4F59B40}" srcOrd="1" destOrd="0" presId="urn:microsoft.com/office/officeart/2005/8/layout/hChevron3"/>
    <dgm:cxn modelId="{7BEA6D78-49C6-48E9-A765-527C85D4C791}" type="presParOf" srcId="{3BF7D35B-B81B-45FA-9B48-BCC125412E34}" destId="{2DEF5261-AAD0-456C-BF3E-F2E33B050C58}" srcOrd="2" destOrd="0" presId="urn:microsoft.com/office/officeart/2005/8/layout/hChevron3"/>
    <dgm:cxn modelId="{83C75564-83F4-46DF-9EAD-6115935A28E0}" type="presParOf" srcId="{3BF7D35B-B81B-45FA-9B48-BCC125412E34}" destId="{1A61D82C-1257-4DE0-8A67-1B0F826ADCFB}" srcOrd="3" destOrd="0" presId="urn:microsoft.com/office/officeart/2005/8/layout/hChevron3"/>
    <dgm:cxn modelId="{684FEF6D-A50F-48A3-9373-38DB9088F122}" type="presParOf" srcId="{3BF7D35B-B81B-45FA-9B48-BCC125412E34}" destId="{02F7FACD-A31D-40B5-9020-A2AE6F2190FD}" srcOrd="4" destOrd="0" presId="urn:microsoft.com/office/officeart/2005/8/layout/hChevron3"/>
    <dgm:cxn modelId="{0FD68907-CE96-401B-928A-F229D46D25D9}" type="presParOf" srcId="{3BF7D35B-B81B-45FA-9B48-BCC125412E34}" destId="{BE7887F9-E65E-426B-9F14-6BC73A6CC04C}" srcOrd="5" destOrd="0" presId="urn:microsoft.com/office/officeart/2005/8/layout/hChevron3"/>
    <dgm:cxn modelId="{5563233D-2C74-4DEB-8D38-EBF2A7783B2B}" type="presParOf" srcId="{3BF7D35B-B81B-45FA-9B48-BCC125412E34}" destId="{DA311144-5C58-4589-83D1-407DE44B955E}" srcOrd="6"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1507A-B09C-4866-B9E4-649115A57D15}">
      <dsp:nvSpPr>
        <dsp:cNvPr id="0" name=""/>
        <dsp:cNvSpPr/>
      </dsp:nvSpPr>
      <dsp:spPr>
        <a:xfrm>
          <a:off x="1091" y="268873"/>
          <a:ext cx="1094860" cy="43794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a:t>Plasma event</a:t>
          </a:r>
        </a:p>
      </dsp:txBody>
      <dsp:txXfrm>
        <a:off x="1091" y="268873"/>
        <a:ext cx="985374" cy="437944"/>
      </dsp:txXfrm>
    </dsp:sp>
    <dsp:sp modelId="{E32DA584-08AB-411A-A075-2EFA699EC4C1}">
      <dsp:nvSpPr>
        <dsp:cNvPr id="0" name=""/>
        <dsp:cNvSpPr/>
      </dsp:nvSpPr>
      <dsp:spPr>
        <a:xfrm>
          <a:off x="876979" y="268873"/>
          <a:ext cx="1094860" cy="43794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a:t>LOCA</a:t>
          </a:r>
        </a:p>
      </dsp:txBody>
      <dsp:txXfrm>
        <a:off x="1095951" y="268873"/>
        <a:ext cx="656916" cy="437944"/>
      </dsp:txXfrm>
    </dsp:sp>
    <dsp:sp modelId="{2ED18DCD-C9E2-4266-92DA-4E093854D71F}">
      <dsp:nvSpPr>
        <dsp:cNvPr id="0" name=""/>
        <dsp:cNvSpPr/>
      </dsp:nvSpPr>
      <dsp:spPr>
        <a:xfrm>
          <a:off x="1752868" y="268873"/>
          <a:ext cx="1094860" cy="43794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a:t>LOVA</a:t>
          </a:r>
        </a:p>
      </dsp:txBody>
      <dsp:txXfrm>
        <a:off x="1971840" y="268873"/>
        <a:ext cx="656916" cy="437944"/>
      </dsp:txXfrm>
    </dsp:sp>
    <dsp:sp modelId="{FFC6259A-CE8D-41CF-B038-331C0A738F35}">
      <dsp:nvSpPr>
        <dsp:cNvPr id="0" name=""/>
        <dsp:cNvSpPr/>
      </dsp:nvSpPr>
      <dsp:spPr>
        <a:xfrm>
          <a:off x="2628757" y="268873"/>
          <a:ext cx="1094860" cy="43794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a:t>Quench</a:t>
          </a:r>
        </a:p>
      </dsp:txBody>
      <dsp:txXfrm>
        <a:off x="2847729" y="268873"/>
        <a:ext cx="656916" cy="437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A1DB3-A6E4-48FA-9924-85ACA02DA3C7}">
      <dsp:nvSpPr>
        <dsp:cNvPr id="0" name=""/>
        <dsp:cNvSpPr/>
      </dsp:nvSpPr>
      <dsp:spPr>
        <a:xfrm>
          <a:off x="1091" y="268873"/>
          <a:ext cx="1094860" cy="43794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GB" sz="1000" kern="1200"/>
            <a:t>Quench</a:t>
          </a:r>
        </a:p>
      </dsp:txBody>
      <dsp:txXfrm>
        <a:off x="1091" y="268873"/>
        <a:ext cx="985374" cy="437944"/>
      </dsp:txXfrm>
    </dsp:sp>
    <dsp:sp modelId="{2DEF5261-AAD0-456C-BF3E-F2E33B050C58}">
      <dsp:nvSpPr>
        <dsp:cNvPr id="0" name=""/>
        <dsp:cNvSpPr/>
      </dsp:nvSpPr>
      <dsp:spPr>
        <a:xfrm>
          <a:off x="876979" y="268873"/>
          <a:ext cx="1094860" cy="43794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GB" sz="1000" kern="1200"/>
            <a:t>Plasma disruption</a:t>
          </a:r>
        </a:p>
      </dsp:txBody>
      <dsp:txXfrm>
        <a:off x="1095951" y="268873"/>
        <a:ext cx="656916" cy="437944"/>
      </dsp:txXfrm>
    </dsp:sp>
    <dsp:sp modelId="{02F7FACD-A31D-40B5-9020-A2AE6F2190FD}">
      <dsp:nvSpPr>
        <dsp:cNvPr id="0" name=""/>
        <dsp:cNvSpPr/>
      </dsp:nvSpPr>
      <dsp:spPr>
        <a:xfrm>
          <a:off x="1752868" y="268873"/>
          <a:ext cx="1094860" cy="43794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GB" sz="1000" kern="1200"/>
            <a:t>LOCA</a:t>
          </a:r>
        </a:p>
      </dsp:txBody>
      <dsp:txXfrm>
        <a:off x="1971840" y="268873"/>
        <a:ext cx="656916" cy="437944"/>
      </dsp:txXfrm>
    </dsp:sp>
    <dsp:sp modelId="{DA311144-5C58-4589-83D1-407DE44B955E}">
      <dsp:nvSpPr>
        <dsp:cNvPr id="0" name=""/>
        <dsp:cNvSpPr/>
      </dsp:nvSpPr>
      <dsp:spPr>
        <a:xfrm>
          <a:off x="2628757" y="268873"/>
          <a:ext cx="1094860" cy="43794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GB" sz="1000" kern="1200"/>
            <a:t>LOVA</a:t>
          </a:r>
        </a:p>
      </dsp:txBody>
      <dsp:txXfrm>
        <a:off x="2847729" y="268873"/>
        <a:ext cx="656916" cy="43794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C494B7-3010-C04A-A8D2-3A67F5B3F740}" type="slidenum">
              <a:rPr lang="en-US" smtClean="0"/>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F9E3AD-85AA-4D4F-953B-BDDC046C417F}" type="datetimeFigureOut">
              <a:rPr lang="en-US" smtClean="0"/>
              <a:t>4/15/2024</a:t>
            </a:fld>
            <a:endParaRPr lang="en-US"/>
          </a:p>
        </p:txBody>
      </p:sp>
    </p:spTree>
    <p:extLst>
      <p:ext uri="{BB962C8B-B14F-4D97-AF65-F5344CB8AC3E}">
        <p14:creationId xmlns:p14="http://schemas.microsoft.com/office/powerpoint/2010/main" val="1743236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9CD0D-D0C5-DD4D-B44E-98E59B6DF763}"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2E606-7E0B-0B4A-8955-4487729DC77D}" type="slidenum">
              <a:rPr lang="en-US" smtClean="0"/>
              <a:t>‹#›</a:t>
            </a:fld>
            <a:endParaRPr lang="en-US"/>
          </a:p>
        </p:txBody>
      </p:sp>
    </p:spTree>
    <p:extLst>
      <p:ext uri="{BB962C8B-B14F-4D97-AF65-F5344CB8AC3E}">
        <p14:creationId xmlns:p14="http://schemas.microsoft.com/office/powerpoint/2010/main" val="1976250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C2E606-7E0B-0B4A-8955-4487729DC77D}" type="slidenum">
              <a:rPr lang="en-US" smtClean="0"/>
              <a:t>1</a:t>
            </a:fld>
            <a:endParaRPr lang="en-US"/>
          </a:p>
        </p:txBody>
      </p:sp>
    </p:spTree>
    <p:extLst>
      <p:ext uri="{BB962C8B-B14F-4D97-AF65-F5344CB8AC3E}">
        <p14:creationId xmlns:p14="http://schemas.microsoft.com/office/powerpoint/2010/main" val="459583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C2E606-7E0B-0B4A-8955-4487729DC77D}" type="slidenum">
              <a:rPr lang="en-US" smtClean="0"/>
              <a:t>10</a:t>
            </a:fld>
            <a:endParaRPr lang="en-US"/>
          </a:p>
        </p:txBody>
      </p:sp>
    </p:spTree>
    <p:extLst>
      <p:ext uri="{BB962C8B-B14F-4D97-AF65-F5344CB8AC3E}">
        <p14:creationId xmlns:p14="http://schemas.microsoft.com/office/powerpoint/2010/main" val="2587827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C2E606-7E0B-0B4A-8955-4487729DC77D}" type="slidenum">
              <a:rPr lang="en-US" smtClean="0"/>
              <a:t>11</a:t>
            </a:fld>
            <a:endParaRPr lang="en-US"/>
          </a:p>
        </p:txBody>
      </p:sp>
    </p:spTree>
    <p:extLst>
      <p:ext uri="{BB962C8B-B14F-4D97-AF65-F5344CB8AC3E}">
        <p14:creationId xmlns:p14="http://schemas.microsoft.com/office/powerpoint/2010/main" val="211057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C2E606-7E0B-0B4A-8955-4487729DC77D}" type="slidenum">
              <a:rPr lang="en-US" smtClean="0"/>
              <a:t>12</a:t>
            </a:fld>
            <a:endParaRPr lang="en-US"/>
          </a:p>
        </p:txBody>
      </p:sp>
    </p:spTree>
    <p:extLst>
      <p:ext uri="{BB962C8B-B14F-4D97-AF65-F5344CB8AC3E}">
        <p14:creationId xmlns:p14="http://schemas.microsoft.com/office/powerpoint/2010/main" val="1686310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C2E606-7E0B-0B4A-8955-4487729DC77D}" type="slidenum">
              <a:rPr lang="en-US" smtClean="0"/>
              <a:t>13</a:t>
            </a:fld>
            <a:endParaRPr lang="en-US"/>
          </a:p>
        </p:txBody>
      </p:sp>
    </p:spTree>
    <p:extLst>
      <p:ext uri="{BB962C8B-B14F-4D97-AF65-F5344CB8AC3E}">
        <p14:creationId xmlns:p14="http://schemas.microsoft.com/office/powerpoint/2010/main" val="1087508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C2E606-7E0B-0B4A-8955-4487729DC77D}" type="slidenum">
              <a:rPr lang="en-US" smtClean="0"/>
              <a:t>14</a:t>
            </a:fld>
            <a:endParaRPr lang="en-US"/>
          </a:p>
        </p:txBody>
      </p:sp>
    </p:spTree>
    <p:extLst>
      <p:ext uri="{BB962C8B-B14F-4D97-AF65-F5344CB8AC3E}">
        <p14:creationId xmlns:p14="http://schemas.microsoft.com/office/powerpoint/2010/main" val="585691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a:solidFill>
                <a:srgbClr val="FFFFFF"/>
              </a:solidFill>
              <a:effectLst/>
              <a:latin typeface="proxima-nova"/>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2E606-7E0B-0B4A-8955-4487729DC7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3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C2E606-7E0B-0B4A-8955-4487729DC77D}" type="slidenum">
              <a:rPr lang="en-US" smtClean="0"/>
              <a:t>2</a:t>
            </a:fld>
            <a:endParaRPr lang="en-US"/>
          </a:p>
        </p:txBody>
      </p:sp>
    </p:spTree>
    <p:extLst>
      <p:ext uri="{BB962C8B-B14F-4D97-AF65-F5344CB8AC3E}">
        <p14:creationId xmlns:p14="http://schemas.microsoft.com/office/powerpoint/2010/main" val="2056485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C2E606-7E0B-0B4A-8955-4487729DC77D}" type="slidenum">
              <a:rPr lang="en-US" smtClean="0"/>
              <a:t>3</a:t>
            </a:fld>
            <a:endParaRPr lang="en-US"/>
          </a:p>
        </p:txBody>
      </p:sp>
    </p:spTree>
    <p:extLst>
      <p:ext uri="{BB962C8B-B14F-4D97-AF65-F5344CB8AC3E}">
        <p14:creationId xmlns:p14="http://schemas.microsoft.com/office/powerpoint/2010/main" val="2602704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Three power plants from three different resources, West Burton A since 1966 operated by EDF Energy. It’s retired this year, West Burton B construction started in 2008 and will be putting energy into the grid by 2040.</a:t>
            </a:r>
          </a:p>
        </p:txBody>
      </p:sp>
      <p:sp>
        <p:nvSpPr>
          <p:cNvPr id="4" name="Slide Number Placeholder 3"/>
          <p:cNvSpPr>
            <a:spLocks noGrp="1"/>
          </p:cNvSpPr>
          <p:nvPr>
            <p:ph type="sldNum" sz="quarter" idx="5"/>
          </p:nvPr>
        </p:nvSpPr>
        <p:spPr/>
        <p:txBody>
          <a:bodyPr/>
          <a:lstStyle/>
          <a:p>
            <a:fld id="{13C2E606-7E0B-0B4A-8955-4487729DC77D}" type="slidenum">
              <a:rPr lang="en-US" smtClean="0"/>
              <a:t>4</a:t>
            </a:fld>
            <a:endParaRPr lang="en-US"/>
          </a:p>
        </p:txBody>
      </p:sp>
    </p:spTree>
    <p:extLst>
      <p:ext uri="{BB962C8B-B14F-4D97-AF65-F5344CB8AC3E}">
        <p14:creationId xmlns:p14="http://schemas.microsoft.com/office/powerpoint/2010/main" val="172930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Overall layout of the step tokamak, the main concept is to confine the D+T plasma by some super conducting magnets under vacuum condition, then extract heat from the high energy neutrons while making them to react with breeder material to generate the needed tritium. </a:t>
            </a:r>
          </a:p>
        </p:txBody>
      </p:sp>
      <p:sp>
        <p:nvSpPr>
          <p:cNvPr id="4" name="Slide Number Placeholder 3"/>
          <p:cNvSpPr>
            <a:spLocks noGrp="1"/>
          </p:cNvSpPr>
          <p:nvPr>
            <p:ph type="sldNum" sz="quarter" idx="5"/>
          </p:nvPr>
        </p:nvSpPr>
        <p:spPr/>
        <p:txBody>
          <a:bodyPr/>
          <a:lstStyle/>
          <a:p>
            <a:fld id="{13C2E606-7E0B-0B4A-8955-4487729DC77D}" type="slidenum">
              <a:rPr lang="en-US" smtClean="0"/>
              <a:t>5</a:t>
            </a:fld>
            <a:endParaRPr lang="en-US"/>
          </a:p>
        </p:txBody>
      </p:sp>
    </p:spTree>
    <p:extLst>
      <p:ext uri="{BB962C8B-B14F-4D97-AF65-F5344CB8AC3E}">
        <p14:creationId xmlns:p14="http://schemas.microsoft.com/office/powerpoint/2010/main" val="150164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Very high level categorisation of fusion specific sources for hazards, we’re dealing with energy, pressurised fluids for now and going to add stored energies, radioactive materials, lithium and hydrogen as well.</a:t>
            </a:r>
          </a:p>
        </p:txBody>
      </p:sp>
      <p:sp>
        <p:nvSpPr>
          <p:cNvPr id="4" name="Slide Number Placeholder 3"/>
          <p:cNvSpPr>
            <a:spLocks noGrp="1"/>
          </p:cNvSpPr>
          <p:nvPr>
            <p:ph type="sldNum" sz="quarter" idx="5"/>
          </p:nvPr>
        </p:nvSpPr>
        <p:spPr/>
        <p:txBody>
          <a:bodyPr/>
          <a:lstStyle/>
          <a:p>
            <a:pPr>
              <a:defRPr/>
            </a:pPr>
            <a:fld id="{A27297A2-3A44-4FF6-8D36-2B96E26E74A4}" type="slidenum">
              <a:rPr lang="en-US" altLang="en-US" smtClean="0"/>
              <a:pPr>
                <a:defRPr/>
              </a:pPr>
              <a:t>6</a:t>
            </a:fld>
            <a:endParaRPr lang="en-US" altLang="en-US"/>
          </a:p>
        </p:txBody>
      </p:sp>
    </p:spTree>
    <p:extLst>
      <p:ext uri="{BB962C8B-B14F-4D97-AF65-F5344CB8AC3E}">
        <p14:creationId xmlns:p14="http://schemas.microsoft.com/office/powerpoint/2010/main" val="1425284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C2E606-7E0B-0B4A-8955-4487729DC77D}" type="slidenum">
              <a:rPr lang="en-US" smtClean="0"/>
              <a:t>7</a:t>
            </a:fld>
            <a:endParaRPr lang="en-US"/>
          </a:p>
        </p:txBody>
      </p:sp>
    </p:spTree>
    <p:extLst>
      <p:ext uri="{BB962C8B-B14F-4D97-AF65-F5344CB8AC3E}">
        <p14:creationId xmlns:p14="http://schemas.microsoft.com/office/powerpoint/2010/main" val="2475378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Step by step developed to include the most relevant components, OB side still remains outstanding and replicated by some HSs. Upper diverter also avoided for the sake of simplicity. PRS, HX and VVPSS added</a:t>
            </a:r>
          </a:p>
        </p:txBody>
      </p:sp>
      <p:sp>
        <p:nvSpPr>
          <p:cNvPr id="4" name="Slide Number Placeholder 3"/>
          <p:cNvSpPr>
            <a:spLocks noGrp="1"/>
          </p:cNvSpPr>
          <p:nvPr>
            <p:ph type="sldNum" sz="quarter" idx="5"/>
          </p:nvPr>
        </p:nvSpPr>
        <p:spPr/>
        <p:txBody>
          <a:bodyPr/>
          <a:lstStyle/>
          <a:p>
            <a:fld id="{13C2E606-7E0B-0B4A-8955-4487729DC77D}" type="slidenum">
              <a:rPr lang="en-US" smtClean="0"/>
              <a:t>8</a:t>
            </a:fld>
            <a:endParaRPr lang="en-US"/>
          </a:p>
        </p:txBody>
      </p:sp>
    </p:spTree>
    <p:extLst>
      <p:ext uri="{BB962C8B-B14F-4D97-AF65-F5344CB8AC3E}">
        <p14:creationId xmlns:p14="http://schemas.microsoft.com/office/powerpoint/2010/main" val="187634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C2E606-7E0B-0B4A-8955-4487729DC77D}" type="slidenum">
              <a:rPr lang="en-US" smtClean="0"/>
              <a:t>9</a:t>
            </a:fld>
            <a:endParaRPr lang="en-US"/>
          </a:p>
        </p:txBody>
      </p:sp>
    </p:spTree>
    <p:extLst>
      <p:ext uri="{BB962C8B-B14F-4D97-AF65-F5344CB8AC3E}">
        <p14:creationId xmlns:p14="http://schemas.microsoft.com/office/powerpoint/2010/main" val="17697511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imag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10637-E575-9447-A555-DB547E0A158A}"/>
              </a:ext>
            </a:extLst>
          </p:cNvPr>
          <p:cNvPicPr>
            <a:picLocks noChangeAspect="1"/>
          </p:cNvPicPr>
          <p:nvPr userDrawn="1"/>
        </p:nvPicPr>
        <p:blipFill>
          <a:blip r:embed="rId2"/>
          <a:stretch>
            <a:fillRect/>
          </a:stretch>
        </p:blipFill>
        <p:spPr>
          <a:xfrm>
            <a:off x="0" y="-12652"/>
            <a:ext cx="12197227" cy="5308448"/>
          </a:xfrm>
          <a:prstGeom prst="rect">
            <a:avLst/>
          </a:prstGeom>
        </p:spPr>
      </p:pic>
      <p:sp>
        <p:nvSpPr>
          <p:cNvPr id="13" name="Freeform 12"/>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4"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21"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22"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23"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imag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F05E6A-D149-0847-8492-98A25A908D52}"/>
              </a:ext>
            </a:extLst>
          </p:cNvPr>
          <p:cNvPicPr>
            <a:picLocks noChangeAspect="1"/>
          </p:cNvPicPr>
          <p:nvPr userDrawn="1"/>
        </p:nvPicPr>
        <p:blipFill>
          <a:blip r:embed="rId2"/>
          <a:stretch>
            <a:fillRect/>
          </a:stretch>
        </p:blipFill>
        <p:spPr>
          <a:xfrm>
            <a:off x="-9697" y="-12652"/>
            <a:ext cx="12206924" cy="5324881"/>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7"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image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41264-3313-9B47-B87B-70DE9C28B821}"/>
              </a:ext>
            </a:extLst>
          </p:cNvPr>
          <p:cNvPicPr>
            <a:picLocks noChangeAspect="1"/>
          </p:cNvPicPr>
          <p:nvPr userDrawn="1"/>
        </p:nvPicPr>
        <p:blipFill>
          <a:blip r:embed="rId2"/>
          <a:stretch>
            <a:fillRect/>
          </a:stretch>
        </p:blipFill>
        <p:spPr>
          <a:xfrm>
            <a:off x="-20444" y="-12653"/>
            <a:ext cx="12236577" cy="5368423"/>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7"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image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3430B-242D-C74B-B8F9-B32BD16FE8FF}"/>
              </a:ext>
            </a:extLst>
          </p:cNvPr>
          <p:cNvPicPr>
            <a:picLocks noChangeAspect="1"/>
          </p:cNvPicPr>
          <p:nvPr userDrawn="1"/>
        </p:nvPicPr>
        <p:blipFill>
          <a:blip r:embed="rId2"/>
          <a:stretch>
            <a:fillRect/>
          </a:stretch>
        </p:blipFill>
        <p:spPr>
          <a:xfrm>
            <a:off x="-17748" y="-12652"/>
            <a:ext cx="12214975" cy="5316172"/>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7"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image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13090-AD91-9E4E-A26F-8BC4969B062E}"/>
              </a:ext>
            </a:extLst>
          </p:cNvPr>
          <p:cNvPicPr>
            <a:picLocks noChangeAspect="1"/>
          </p:cNvPicPr>
          <p:nvPr userDrawn="1"/>
        </p:nvPicPr>
        <p:blipFill>
          <a:blip r:embed="rId2"/>
          <a:stretch>
            <a:fillRect/>
          </a:stretch>
        </p:blipFill>
        <p:spPr>
          <a:xfrm>
            <a:off x="-16038" y="-12653"/>
            <a:ext cx="12213265" cy="5307463"/>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7"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image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CFDBE-C74D-5A41-A781-A9C298C50465}"/>
              </a:ext>
            </a:extLst>
          </p:cNvPr>
          <p:cNvPicPr>
            <a:picLocks noChangeAspect="1"/>
          </p:cNvPicPr>
          <p:nvPr userDrawn="1"/>
        </p:nvPicPr>
        <p:blipFill>
          <a:blip r:embed="rId2"/>
          <a:stretch>
            <a:fillRect/>
          </a:stretch>
        </p:blipFill>
        <p:spPr>
          <a:xfrm>
            <a:off x="-22975" y="-12652"/>
            <a:ext cx="12214975" cy="5316172"/>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image7">
    <p:spTree>
      <p:nvGrpSpPr>
        <p:cNvPr id="1" name=""/>
        <p:cNvGrpSpPr/>
        <p:nvPr/>
      </p:nvGrpSpPr>
      <p:grpSpPr>
        <a:xfrm>
          <a:off x="0" y="0"/>
          <a:ext cx="0" cy="0"/>
          <a:chOff x="0" y="0"/>
          <a:chExt cx="0" cy="0"/>
        </a:xfrm>
      </p:grpSpPr>
      <p:pic>
        <p:nvPicPr>
          <p:cNvPr id="6" name="Picture 5" descr="A picture containing table, sitting, small, cake&#10;&#10;Description automatically generated">
            <a:extLst>
              <a:ext uri="{FF2B5EF4-FFF2-40B4-BE49-F238E27FC236}">
                <a16:creationId xmlns:a16="http://schemas.microsoft.com/office/drawing/2014/main" id="{43C8883A-1065-6C4E-AAE7-DA4A787ACE87}"/>
              </a:ext>
            </a:extLst>
          </p:cNvPr>
          <p:cNvPicPr>
            <a:picLocks noChangeAspect="1"/>
          </p:cNvPicPr>
          <p:nvPr userDrawn="1"/>
        </p:nvPicPr>
        <p:blipFill>
          <a:blip r:embed="rId2"/>
          <a:stretch>
            <a:fillRect/>
          </a:stretch>
        </p:blipFill>
        <p:spPr>
          <a:xfrm>
            <a:off x="0" y="-10633"/>
            <a:ext cx="12192000" cy="5283200"/>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extLst>
      <p:ext uri="{BB962C8B-B14F-4D97-AF65-F5344CB8AC3E}">
        <p14:creationId xmlns:p14="http://schemas.microsoft.com/office/powerpoint/2010/main" val="3426231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custom_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0" y="-12699"/>
            <a:ext cx="12202079" cy="5246988"/>
          </a:xfrm>
          <a:custGeom>
            <a:avLst/>
            <a:gdLst>
              <a:gd name="connsiteX0" fmla="*/ 0 w 12196763"/>
              <a:gd name="connsiteY0" fmla="*/ 0 h 5225723"/>
              <a:gd name="connsiteX1" fmla="*/ 10202575 w 12196763"/>
              <a:gd name="connsiteY1" fmla="*/ 0 h 5225723"/>
              <a:gd name="connsiteX2" fmla="*/ 12196763 w 12196763"/>
              <a:gd name="connsiteY2" fmla="*/ 1994188 h 5225723"/>
              <a:gd name="connsiteX3" fmla="*/ 12196763 w 12196763"/>
              <a:gd name="connsiteY3" fmla="*/ 5225723 h 5225723"/>
              <a:gd name="connsiteX4" fmla="*/ 0 w 12196763"/>
              <a:gd name="connsiteY4" fmla="*/ 5225723 h 5225723"/>
              <a:gd name="connsiteX5" fmla="*/ 0 w 12196763"/>
              <a:gd name="connsiteY5" fmla="*/ 0 h 5225723"/>
              <a:gd name="connsiteX6" fmla="*/ 0 w 12196763"/>
              <a:gd name="connsiteY6" fmla="*/ 0 h 5225723"/>
              <a:gd name="connsiteX0" fmla="*/ 0 w 12196763"/>
              <a:gd name="connsiteY0" fmla="*/ 0 h 5225723"/>
              <a:gd name="connsiteX1" fmla="*/ 10202575 w 12196763"/>
              <a:gd name="connsiteY1" fmla="*/ 0 h 5225723"/>
              <a:gd name="connsiteX2" fmla="*/ 12196763 w 12196763"/>
              <a:gd name="connsiteY2" fmla="*/ 1994188 h 5225723"/>
              <a:gd name="connsiteX3" fmla="*/ 12196763 w 12196763"/>
              <a:gd name="connsiteY3" fmla="*/ 5225723 h 5225723"/>
              <a:gd name="connsiteX4" fmla="*/ 0 w 12196763"/>
              <a:gd name="connsiteY4" fmla="*/ 2916156 h 5225723"/>
              <a:gd name="connsiteX5" fmla="*/ 0 w 12196763"/>
              <a:gd name="connsiteY5" fmla="*/ 0 h 5225723"/>
              <a:gd name="connsiteX6" fmla="*/ 0 w 12196763"/>
              <a:gd name="connsiteY6" fmla="*/ 0 h 5225723"/>
              <a:gd name="connsiteX0" fmla="*/ 0 w 12202079"/>
              <a:gd name="connsiteY0" fmla="*/ 0 h 5246988"/>
              <a:gd name="connsiteX1" fmla="*/ 10202575 w 12202079"/>
              <a:gd name="connsiteY1" fmla="*/ 0 h 5246988"/>
              <a:gd name="connsiteX2" fmla="*/ 12196763 w 12202079"/>
              <a:gd name="connsiteY2" fmla="*/ 1994188 h 5246988"/>
              <a:gd name="connsiteX3" fmla="*/ 12202079 w 12202079"/>
              <a:gd name="connsiteY3" fmla="*/ 5246988 h 5246988"/>
              <a:gd name="connsiteX4" fmla="*/ 0 w 12202079"/>
              <a:gd name="connsiteY4" fmla="*/ 2916156 h 5246988"/>
              <a:gd name="connsiteX5" fmla="*/ 0 w 12202079"/>
              <a:gd name="connsiteY5" fmla="*/ 0 h 5246988"/>
              <a:gd name="connsiteX6" fmla="*/ 0 w 12202079"/>
              <a:gd name="connsiteY6" fmla="*/ 0 h 52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079" h="5246988">
                <a:moveTo>
                  <a:pt x="0" y="0"/>
                </a:moveTo>
                <a:lnTo>
                  <a:pt x="10202575" y="0"/>
                </a:lnTo>
                <a:lnTo>
                  <a:pt x="12196763" y="1994188"/>
                </a:lnTo>
                <a:lnTo>
                  <a:pt x="12202079" y="5246988"/>
                </a:lnTo>
                <a:lnTo>
                  <a:pt x="0" y="2916156"/>
                </a:lnTo>
                <a:lnTo>
                  <a:pt x="0" y="0"/>
                </a:lnTo>
                <a:lnTo>
                  <a:pt x="0" y="0"/>
                </a:lnTo>
                <a:close/>
              </a:path>
            </a:pathLst>
          </a:custGeom>
        </p:spPr>
        <p:txBody>
          <a:bodyPr anchor="ctr"/>
          <a:lstStyle>
            <a:lvl1pPr algn="ctr">
              <a:defRPr/>
            </a:lvl1pPr>
          </a:lstStyle>
          <a:p>
            <a:r>
              <a:rPr lang="en-US"/>
              <a:t>Click icon to add picture</a:t>
            </a:r>
          </a:p>
        </p:txBody>
      </p:sp>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4"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5"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imag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10637-E575-9447-A555-DB547E0A15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652"/>
            <a:ext cx="12197227" cy="5308448"/>
          </a:xfrm>
          <a:prstGeom prst="rect">
            <a:avLst/>
          </a:prstGeom>
        </p:spPr>
      </p:pic>
      <p:sp>
        <p:nvSpPr>
          <p:cNvPr id="13" name="Freeform 12"/>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4"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21"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22"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23"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extLst>
      <p:ext uri="{BB962C8B-B14F-4D97-AF65-F5344CB8AC3E}">
        <p14:creationId xmlns:p14="http://schemas.microsoft.com/office/powerpoint/2010/main" val="3159320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7" y="1530994"/>
            <a:ext cx="11465690" cy="4491980"/>
          </a:xfrm>
        </p:spPr>
        <p:txBody>
          <a:bodyPr/>
          <a:lstStyle>
            <a:lvl1pPr>
              <a:defRPr sz="2400">
                <a:solidFill>
                  <a:schemeClr val="tx1"/>
                </a:solidFill>
              </a:defRPr>
            </a:lvl1pPr>
            <a:lvl2pPr>
              <a:defRPr sz="22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166868" y="205430"/>
            <a:ext cx="10018853" cy="1325564"/>
          </a:xfrm>
          <a:prstGeom prst="rect">
            <a:avLst/>
          </a:prstGeom>
        </p:spPr>
        <p:txBody>
          <a:bodyPr/>
          <a:lstStyle>
            <a:lvl1pPr>
              <a:defRPr>
                <a:solidFill>
                  <a:schemeClr val="tx1"/>
                </a:solidFill>
              </a:defRPr>
            </a:lvl1pPr>
          </a:lstStyle>
          <a:p>
            <a:r>
              <a:rPr lang="en-US"/>
              <a:t>Click to edit Master title style</a:t>
            </a:r>
          </a:p>
        </p:txBody>
      </p:sp>
      <p:sp>
        <p:nvSpPr>
          <p:cNvPr id="2" name="Footer Placeholder 1"/>
          <p:cNvSpPr>
            <a:spLocks noGrp="1"/>
          </p:cNvSpPr>
          <p:nvPr>
            <p:ph type="ftr" sz="quarter" idx="10"/>
          </p:nvPr>
        </p:nvSpPr>
        <p:spPr/>
        <p:txBody>
          <a:bodyPr/>
          <a:lstStyle>
            <a:lvl1pPr>
              <a:defRPr>
                <a:solidFill>
                  <a:schemeClr val="tx1"/>
                </a:solidFill>
              </a:defRPr>
            </a:lvl1pPr>
          </a:lstStyle>
          <a:p>
            <a:r>
              <a:rPr lang="en-US"/>
              <a:t>Official - Sensitive - Commercial </a:t>
            </a:r>
          </a:p>
        </p:txBody>
      </p:sp>
      <p:sp>
        <p:nvSpPr>
          <p:cNvPr id="7"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Tree>
    <p:extLst>
      <p:ext uri="{BB962C8B-B14F-4D97-AF65-F5344CB8AC3E}">
        <p14:creationId xmlns:p14="http://schemas.microsoft.com/office/powerpoint/2010/main" val="648271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filiations">
    <p:spTree>
      <p:nvGrpSpPr>
        <p:cNvPr id="1" name=""/>
        <p:cNvGrpSpPr/>
        <p:nvPr/>
      </p:nvGrpSpPr>
      <p:grpSpPr>
        <a:xfrm>
          <a:off x="0" y="0"/>
          <a:ext cx="0" cy="0"/>
          <a:chOff x="0" y="0"/>
          <a:chExt cx="0" cy="0"/>
        </a:xfrm>
      </p:grpSpPr>
      <p:sp>
        <p:nvSpPr>
          <p:cNvPr id="15" name="Content Placeholder 3"/>
          <p:cNvSpPr>
            <a:spLocks noGrp="1"/>
          </p:cNvSpPr>
          <p:nvPr>
            <p:ph sz="half" idx="2" hasCustomPrompt="1"/>
          </p:nvPr>
        </p:nvSpPr>
        <p:spPr>
          <a:xfrm>
            <a:off x="166867" y="1530994"/>
            <a:ext cx="11465690" cy="4491980"/>
          </a:xfrm>
        </p:spPr>
        <p:txBody>
          <a:bodyPr/>
          <a:lstStyle>
            <a:lvl1pPr marL="342900" indent="-342900">
              <a:buFont typeface="Arial" charset="0"/>
              <a:buChar char="•"/>
              <a:defRPr sz="2400">
                <a:solidFill>
                  <a:schemeClr val="tx1"/>
                </a:solidFill>
              </a:defRPr>
            </a:lvl1pPr>
            <a:lvl2pPr>
              <a:defRPr sz="2200"/>
            </a:lvl2pPr>
          </a:lstStyle>
          <a:p>
            <a:pPr lvl="0"/>
            <a:r>
              <a:rPr lang="en-US"/>
              <a:t>Insert text or logos as necessary</a:t>
            </a:r>
          </a:p>
        </p:txBody>
      </p:sp>
      <p:sp>
        <p:nvSpPr>
          <p:cNvPr id="2" name="Footer Placeholder 1"/>
          <p:cNvSpPr>
            <a:spLocks noGrp="1"/>
          </p:cNvSpPr>
          <p:nvPr>
            <p:ph type="ftr" sz="quarter" idx="10"/>
          </p:nvPr>
        </p:nvSpPr>
        <p:spPr/>
        <p:txBody>
          <a:bodyPr/>
          <a:lstStyle>
            <a:lvl1pPr>
              <a:defRPr>
                <a:solidFill>
                  <a:schemeClr val="tx1"/>
                </a:solidFill>
              </a:defRPr>
            </a:lvl1pPr>
          </a:lstStyle>
          <a:p>
            <a:r>
              <a:rPr lang="en-US"/>
              <a:t>Official - Sensitive - Commercial </a:t>
            </a:r>
          </a:p>
        </p:txBody>
      </p:sp>
      <p:sp>
        <p:nvSpPr>
          <p:cNvPr id="3" name="TextBox 2"/>
          <p:cNvSpPr txBox="1"/>
          <p:nvPr userDrawn="1"/>
        </p:nvSpPr>
        <p:spPr>
          <a:xfrm>
            <a:off x="166867" y="265043"/>
            <a:ext cx="8539811" cy="646331"/>
          </a:xfrm>
          <a:prstGeom prst="rect">
            <a:avLst/>
          </a:prstGeom>
          <a:noFill/>
        </p:spPr>
        <p:txBody>
          <a:bodyPr wrap="square" rtlCol="0">
            <a:spAutoFit/>
          </a:bodyPr>
          <a:lstStyle/>
          <a:p>
            <a:r>
              <a:rPr kumimoji="0" lang="en-US" sz="3600" b="1" i="0" u="none" strike="noStrike" kern="1200" cap="none" spc="0" normalizeH="0" baseline="0" noProof="0">
                <a:ln>
                  <a:noFill/>
                </a:ln>
                <a:solidFill>
                  <a:schemeClr val="tx1"/>
                </a:solidFill>
                <a:effectLst/>
                <a:uLnTx/>
                <a:uFillTx/>
                <a:latin typeface="Arial Black" charset="0"/>
                <a:ea typeface="Arial Black" charset="0"/>
                <a:cs typeface="Arial Black" charset="0"/>
              </a:rPr>
              <a:t>Affiliations</a:t>
            </a:r>
            <a:endParaRPr lang="en-US">
              <a:solidFill>
                <a:schemeClr val="tx1"/>
              </a:solidFill>
            </a:endParaRPr>
          </a:p>
        </p:txBody>
      </p:sp>
      <p:sp>
        <p:nvSpPr>
          <p:cNvPr id="7"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Tree>
    <p:extLst>
      <p:ext uri="{BB962C8B-B14F-4D97-AF65-F5344CB8AC3E}">
        <p14:creationId xmlns:p14="http://schemas.microsoft.com/office/powerpoint/2010/main" val="140517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7" y="1530994"/>
            <a:ext cx="11465690" cy="4491980"/>
          </a:xfrm>
        </p:spPr>
        <p:txBody>
          <a:bodyPr/>
          <a:lstStyle>
            <a:lvl1pPr>
              <a:defRPr sz="2400">
                <a:solidFill>
                  <a:schemeClr val="tx1"/>
                </a:solidFill>
              </a:defRPr>
            </a:lvl1pPr>
            <a:lvl2pPr>
              <a:defRPr sz="22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166868" y="205430"/>
            <a:ext cx="10018853" cy="1325564"/>
          </a:xfrm>
          <a:prstGeom prst="rect">
            <a:avLst/>
          </a:prstGeom>
        </p:spPr>
        <p:txBody>
          <a:bodyPr/>
          <a:lstStyle>
            <a:lvl1pPr>
              <a:defRPr>
                <a:solidFill>
                  <a:schemeClr val="tx1"/>
                </a:solidFill>
              </a:defRPr>
            </a:lvl1pPr>
          </a:lstStyle>
          <a:p>
            <a:r>
              <a:rPr lang="en-US"/>
              <a:t>Click to edit Master title style</a:t>
            </a:r>
          </a:p>
        </p:txBody>
      </p:sp>
      <p:sp>
        <p:nvSpPr>
          <p:cNvPr id="2" name="Footer Placeholder 1"/>
          <p:cNvSpPr>
            <a:spLocks noGrp="1"/>
          </p:cNvSpPr>
          <p:nvPr>
            <p:ph type="ftr" sz="quarter" idx="10"/>
          </p:nvPr>
        </p:nvSpPr>
        <p:spPr/>
        <p:txBody>
          <a:bodyPr/>
          <a:lstStyle>
            <a:lvl1pPr>
              <a:defRPr>
                <a:solidFill>
                  <a:schemeClr val="tx1"/>
                </a:solidFill>
              </a:defRPr>
            </a:lvl1pPr>
          </a:lstStyle>
          <a:p>
            <a:r>
              <a:rPr lang="en-US"/>
              <a:t>Official - Sensitive - Commercial </a:t>
            </a:r>
          </a:p>
        </p:txBody>
      </p:sp>
      <p:sp>
        <p:nvSpPr>
          <p:cNvPr id="7"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Tree>
    <p:extLst>
      <p:ext uri="{BB962C8B-B14F-4D97-AF65-F5344CB8AC3E}">
        <p14:creationId xmlns:p14="http://schemas.microsoft.com/office/powerpoint/2010/main" val="54068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with Title">
    <p:spTree>
      <p:nvGrpSpPr>
        <p:cNvPr id="1" name=""/>
        <p:cNvGrpSpPr/>
        <p:nvPr/>
      </p:nvGrpSpPr>
      <p:grpSpPr>
        <a:xfrm>
          <a:off x="0" y="0"/>
          <a:ext cx="0" cy="0"/>
          <a:chOff x="0" y="0"/>
          <a:chExt cx="0" cy="0"/>
        </a:xfrm>
      </p:grpSpPr>
      <p:sp>
        <p:nvSpPr>
          <p:cNvPr id="10" name="Title 1"/>
          <p:cNvSpPr>
            <a:spLocks noGrp="1"/>
          </p:cNvSpPr>
          <p:nvPr>
            <p:ph type="title"/>
          </p:nvPr>
        </p:nvSpPr>
        <p:spPr>
          <a:xfrm>
            <a:off x="166868" y="205431"/>
            <a:ext cx="10018853" cy="1325563"/>
          </a:xfrm>
          <a:prstGeom prst="rect">
            <a:avLst/>
          </a:prstGeom>
        </p:spPr>
        <p:txBody>
          <a:bodyPr/>
          <a:lstStyle>
            <a:lvl1pPr>
              <a:defRPr>
                <a:solidFill>
                  <a:schemeClr val="tx1"/>
                </a:solidFill>
              </a:defRPr>
            </a:lvl1pPr>
          </a:lstStyle>
          <a:p>
            <a:r>
              <a:rPr lang="en-US"/>
              <a:t>Click to edit Master title style</a:t>
            </a:r>
          </a:p>
        </p:txBody>
      </p:sp>
      <p:sp>
        <p:nvSpPr>
          <p:cNvPr id="11" name="Content Placeholder 3"/>
          <p:cNvSpPr>
            <a:spLocks noGrp="1"/>
          </p:cNvSpPr>
          <p:nvPr>
            <p:ph sz="half" idx="2"/>
          </p:nvPr>
        </p:nvSpPr>
        <p:spPr>
          <a:xfrm>
            <a:off x="166868" y="1530994"/>
            <a:ext cx="5624603" cy="4491980"/>
          </a:xfrm>
        </p:spPr>
        <p:txBody>
          <a:bodyPr/>
          <a:lstStyle>
            <a:lvl1pPr>
              <a:defRPr sz="2400">
                <a:solidFill>
                  <a:schemeClr val="tx1"/>
                </a:solidFill>
              </a:defRPr>
            </a:lvl1pPr>
            <a:lvl2pPr>
              <a:defRPr sz="22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p:cNvSpPr>
            <a:spLocks noGrp="1"/>
          </p:cNvSpPr>
          <p:nvPr>
            <p:ph sz="quarter" idx="10"/>
          </p:nvPr>
        </p:nvSpPr>
        <p:spPr>
          <a:xfrm>
            <a:off x="5980255" y="1530994"/>
            <a:ext cx="5652303" cy="4491980"/>
          </a:xfrm>
        </p:spPr>
        <p:txBody>
          <a:bodyPr/>
          <a:lstStyle>
            <a:lvl1pPr>
              <a:defRPr sz="2400">
                <a:solidFill>
                  <a:schemeClr val="tx1"/>
                </a:solidFill>
              </a:defRPr>
            </a:lvl1pPr>
            <a:lvl2pPr>
              <a:defRPr sz="22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p:cNvSpPr>
            <a:spLocks noGrp="1"/>
          </p:cNvSpPr>
          <p:nvPr>
            <p:ph type="ftr" sz="quarter" idx="11"/>
          </p:nvPr>
        </p:nvSpPr>
        <p:spPr>
          <a:xfrm>
            <a:off x="876222" y="6387700"/>
            <a:ext cx="4114800" cy="365125"/>
          </a:xfrm>
        </p:spPr>
        <p:txBody>
          <a:bodyPr/>
          <a:lstStyle>
            <a:lvl1pPr>
              <a:defRPr>
                <a:solidFill>
                  <a:schemeClr val="tx1"/>
                </a:solidFill>
              </a:defRPr>
            </a:lvl1pPr>
          </a:lstStyle>
          <a:p>
            <a:r>
              <a:rPr lang="en-US"/>
              <a:t>Official - Sensitive - Commercial </a:t>
            </a:r>
          </a:p>
        </p:txBody>
      </p:sp>
      <p:sp>
        <p:nvSpPr>
          <p:cNvPr id="7"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Tree>
    <p:extLst>
      <p:ext uri="{BB962C8B-B14F-4D97-AF65-F5344CB8AC3E}">
        <p14:creationId xmlns:p14="http://schemas.microsoft.com/office/powerpoint/2010/main" val="43861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166868" y="1530994"/>
            <a:ext cx="5624603" cy="823912"/>
          </a:xfrm>
        </p:spPr>
        <p:txBody>
          <a:bodyPr anchor="b"/>
          <a:lstStyle>
            <a:lvl1pPr marL="0" indent="0">
              <a:buNone/>
              <a:defRPr sz="24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3" name="Text Placeholder 4"/>
          <p:cNvSpPr>
            <a:spLocks noGrp="1"/>
          </p:cNvSpPr>
          <p:nvPr>
            <p:ph type="body" sz="quarter" idx="3"/>
          </p:nvPr>
        </p:nvSpPr>
        <p:spPr>
          <a:xfrm>
            <a:off x="5980255" y="1530994"/>
            <a:ext cx="5624603" cy="823912"/>
          </a:xfrm>
        </p:spPr>
        <p:txBody>
          <a:bodyPr anchor="b"/>
          <a:lstStyle>
            <a:lvl1pPr marL="0" indent="0">
              <a:buNone/>
              <a:defRPr sz="24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itle 1"/>
          <p:cNvSpPr>
            <a:spLocks noGrp="1"/>
          </p:cNvSpPr>
          <p:nvPr>
            <p:ph type="title"/>
          </p:nvPr>
        </p:nvSpPr>
        <p:spPr>
          <a:xfrm>
            <a:off x="166868" y="205431"/>
            <a:ext cx="10018853" cy="1325563"/>
          </a:xfrm>
          <a:prstGeom prst="rect">
            <a:avLst/>
          </a:prstGeom>
        </p:spPr>
        <p:txBody>
          <a:bodyPr/>
          <a:lstStyle>
            <a:lvl1pPr>
              <a:defRPr>
                <a:solidFill>
                  <a:schemeClr val="tx1"/>
                </a:solidFill>
              </a:defRPr>
            </a:lvl1pPr>
          </a:lstStyle>
          <a:p>
            <a:r>
              <a:rPr lang="en-US"/>
              <a:t>Click to edit Master title style</a:t>
            </a:r>
          </a:p>
        </p:txBody>
      </p:sp>
      <p:sp>
        <p:nvSpPr>
          <p:cNvPr id="15" name="Content Placeholder 3"/>
          <p:cNvSpPr>
            <a:spLocks noGrp="1"/>
          </p:cNvSpPr>
          <p:nvPr>
            <p:ph sz="half" idx="2"/>
          </p:nvPr>
        </p:nvSpPr>
        <p:spPr>
          <a:xfrm>
            <a:off x="5980255" y="2354906"/>
            <a:ext cx="5624603" cy="3668068"/>
          </a:xfrm>
        </p:spPr>
        <p:txBody>
          <a:bodyPr/>
          <a:lstStyle>
            <a:lvl1pPr marL="0" marR="0" indent="0" algn="l" defTabSz="914377" rtl="0" eaLnBrk="1" fontAlgn="auto" latinLnBrk="0" hangingPunct="1">
              <a:lnSpc>
                <a:spcPct val="90000"/>
              </a:lnSpc>
              <a:spcBef>
                <a:spcPts val="1000"/>
              </a:spcBef>
              <a:spcAft>
                <a:spcPts val="0"/>
              </a:spcAft>
              <a:buClrTx/>
              <a:buSzTx/>
              <a:buFont typeface="Arial"/>
              <a:buNone/>
              <a:tabLst/>
              <a:defRPr sz="2000">
                <a:solidFill>
                  <a:schemeClr val="tx1"/>
                </a:solidFill>
              </a:defRPr>
            </a:lvl1pPr>
            <a:lvl2pPr marL="457189" marR="0" indent="0" algn="l" defTabSz="914377" rtl="0" eaLnBrk="1" fontAlgn="auto" latinLnBrk="0" hangingPunct="1">
              <a:lnSpc>
                <a:spcPct val="90000"/>
              </a:lnSpc>
              <a:spcBef>
                <a:spcPts val="500"/>
              </a:spcBef>
              <a:spcAft>
                <a:spcPts val="0"/>
              </a:spcAft>
              <a:buClrTx/>
              <a:buSzTx/>
              <a:buFont typeface="Arial"/>
              <a:buNone/>
              <a:tabLst/>
              <a:defRPr sz="2000">
                <a:solidFill>
                  <a:schemeClr val="tx1"/>
                </a:solidFill>
              </a:defRPr>
            </a:lvl2pPr>
            <a:lvl3pPr marL="914377" marR="0" indent="0" algn="l" defTabSz="914377" rtl="0" eaLnBrk="1" fontAlgn="auto" latinLnBrk="0" hangingPunct="1">
              <a:lnSpc>
                <a:spcPct val="90000"/>
              </a:lnSpc>
              <a:spcBef>
                <a:spcPts val="500"/>
              </a:spcBef>
              <a:spcAft>
                <a:spcPts val="0"/>
              </a:spcAft>
              <a:buClrTx/>
              <a:buSzTx/>
              <a:buFont typeface="Arial"/>
              <a:buNone/>
              <a:tabLst/>
              <a:defRPr sz="2000">
                <a:solidFill>
                  <a:schemeClr val="tx1"/>
                </a:solidFill>
              </a:defRPr>
            </a:lvl3pPr>
            <a:lvl4pPr marL="1371566" marR="0" indent="0" algn="l" defTabSz="914377" rtl="0" eaLnBrk="1" fontAlgn="auto" latinLnBrk="0" hangingPunct="1">
              <a:lnSpc>
                <a:spcPct val="90000"/>
              </a:lnSpc>
              <a:spcBef>
                <a:spcPts val="500"/>
              </a:spcBef>
              <a:spcAft>
                <a:spcPts val="0"/>
              </a:spcAft>
              <a:buClrTx/>
              <a:buSzTx/>
              <a:buFont typeface="Arial"/>
              <a:buNone/>
              <a:tabLst/>
              <a:defRPr>
                <a:solidFill>
                  <a:schemeClr val="tx1"/>
                </a:solidFill>
              </a:defRPr>
            </a:lvl4pPr>
            <a:lvl5pPr marL="1828754" marR="0" indent="0" algn="l" defTabSz="914377" rtl="0" eaLnBrk="1" fontAlgn="auto" latinLnBrk="0" hangingPunct="1">
              <a:lnSpc>
                <a:spcPct val="90000"/>
              </a:lnSpc>
              <a:spcBef>
                <a:spcPts val="500"/>
              </a:spcBef>
              <a:spcAft>
                <a:spcPts val="0"/>
              </a:spcAft>
              <a:buClrTx/>
              <a:buSzTx/>
              <a:buFont typeface="Arial"/>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5"/>
          <p:cNvSpPr>
            <a:spLocks noGrp="1"/>
          </p:cNvSpPr>
          <p:nvPr>
            <p:ph sz="quarter" idx="4"/>
          </p:nvPr>
        </p:nvSpPr>
        <p:spPr>
          <a:xfrm>
            <a:off x="166868" y="2354906"/>
            <a:ext cx="5624603" cy="3668068"/>
          </a:xfrm>
        </p:spPr>
        <p:txBody>
          <a:bodyPr/>
          <a:lstStyle>
            <a:lvl1pPr>
              <a:defRPr sz="2000">
                <a:solidFill>
                  <a:schemeClr val="tx1"/>
                </a:solidFill>
              </a:defRPr>
            </a:lvl1pPr>
            <a:lvl2pPr>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p:cNvSpPr>
            <a:spLocks noGrp="1"/>
          </p:cNvSpPr>
          <p:nvPr>
            <p:ph type="ftr" sz="quarter" idx="10"/>
          </p:nvPr>
        </p:nvSpPr>
        <p:spPr>
          <a:xfrm>
            <a:off x="876222" y="6387700"/>
            <a:ext cx="4114800" cy="365125"/>
          </a:xfrm>
        </p:spPr>
        <p:txBody>
          <a:bodyPr/>
          <a:lstStyle>
            <a:lvl1pPr>
              <a:defRPr>
                <a:solidFill>
                  <a:schemeClr val="tx1"/>
                </a:solidFill>
              </a:defRPr>
            </a:lvl1pPr>
          </a:lstStyle>
          <a:p>
            <a:r>
              <a:rPr lang="en-US"/>
              <a:t>Official - Sensitive - Commercial </a:t>
            </a:r>
          </a:p>
        </p:txBody>
      </p:sp>
      <p:sp>
        <p:nvSpPr>
          <p:cNvPr id="9" name="Slide Number Placeholder 5"/>
          <p:cNvSpPr>
            <a:spLocks noGrp="1"/>
          </p:cNvSpPr>
          <p:nvPr>
            <p:ph type="sldNum" sz="quarter" idx="11"/>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Tree>
    <p:extLst>
      <p:ext uri="{BB962C8B-B14F-4D97-AF65-F5344CB8AC3E}">
        <p14:creationId xmlns:p14="http://schemas.microsoft.com/office/powerpoint/2010/main" val="3531640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Rectangle 10"/>
          <p:cNvSpPr/>
          <p:nvPr userDrawn="1"/>
        </p:nvSpPr>
        <p:spPr>
          <a:xfrm>
            <a:off x="-2788"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0"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4" name="Title 1"/>
          <p:cNvSpPr>
            <a:spLocks noGrp="1"/>
          </p:cNvSpPr>
          <p:nvPr>
            <p:ph type="title" hasCustomPrompt="1"/>
          </p:nvPr>
        </p:nvSpPr>
        <p:spPr>
          <a:xfrm>
            <a:off x="1666479" y="1308009"/>
            <a:ext cx="8853467" cy="3968772"/>
          </a:xfrm>
          <a:prstGeom prst="rect">
            <a:avLst/>
          </a:prstGeom>
        </p:spPr>
        <p:txBody>
          <a:bodyPr anchor="ctr" anchorCtr="0">
            <a:normAutofit/>
          </a:bodyPr>
          <a:lstStyle>
            <a:lvl1pPr algn="ctr">
              <a:lnSpc>
                <a:spcPct val="100000"/>
              </a:lnSpc>
              <a:defRPr sz="3600" spc="0">
                <a:solidFill>
                  <a:schemeClr val="bg1"/>
                </a:solidFill>
              </a:defRPr>
            </a:lvl1pPr>
          </a:lstStyle>
          <a:p>
            <a:r>
              <a:rPr lang="en-GB"/>
              <a:t>INSERT QUOTE HERE</a:t>
            </a:r>
            <a:endParaRPr lang="en-US"/>
          </a:p>
        </p:txBody>
      </p:sp>
      <p:sp>
        <p:nvSpPr>
          <p:cNvPr id="15" name="Content Placeholder 2"/>
          <p:cNvSpPr>
            <a:spLocks noGrp="1"/>
          </p:cNvSpPr>
          <p:nvPr>
            <p:ph sz="quarter" idx="11" hasCustomPrompt="1"/>
          </p:nvPr>
        </p:nvSpPr>
        <p:spPr>
          <a:xfrm>
            <a:off x="1886674" y="5564305"/>
            <a:ext cx="8413078" cy="487362"/>
          </a:xfrm>
        </p:spPr>
        <p:txBody>
          <a:bodyPr>
            <a:noAutofit/>
          </a:bodyPr>
          <a:lstStyle>
            <a:lvl1pPr algn="ctr">
              <a:defRPr sz="2000" b="1">
                <a:solidFill>
                  <a:srgbClr val="9091B3"/>
                </a:solidFill>
              </a:defRPr>
            </a:lvl1pPr>
          </a:lstStyle>
          <a:p>
            <a:pPr lvl="0"/>
            <a:r>
              <a:rPr lang="en-US"/>
              <a:t>NAME / DATE</a:t>
            </a: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17" name="TextBox 16"/>
          <p:cNvSpPr txBox="1"/>
          <p:nvPr userDrawn="1"/>
        </p:nvSpPr>
        <p:spPr>
          <a:xfrm>
            <a:off x="731458" y="1034180"/>
            <a:ext cx="1342664" cy="1477328"/>
          </a:xfrm>
          <a:prstGeom prst="rect">
            <a:avLst/>
          </a:prstGeom>
          <a:noFill/>
        </p:spPr>
        <p:txBody>
          <a:bodyPr wrap="square" rtlCol="0">
            <a:spAutoFit/>
          </a:bodyPr>
          <a:lstStyle/>
          <a:p>
            <a:r>
              <a:rPr lang="en-US" sz="9000" b="1" i="0">
                <a:solidFill>
                  <a:srgbClr val="9091B3"/>
                </a:solidFill>
                <a:latin typeface="Arial Black" charset="0"/>
                <a:ea typeface="Arial Black" charset="0"/>
                <a:cs typeface="Arial Black" charset="0"/>
              </a:rPr>
              <a:t>“</a:t>
            </a:r>
          </a:p>
        </p:txBody>
      </p:sp>
      <p:sp>
        <p:nvSpPr>
          <p:cNvPr id="18" name="TextBox 17"/>
          <p:cNvSpPr txBox="1"/>
          <p:nvPr userDrawn="1"/>
        </p:nvSpPr>
        <p:spPr>
          <a:xfrm>
            <a:off x="10573850" y="4825641"/>
            <a:ext cx="1342664" cy="1477328"/>
          </a:xfrm>
          <a:prstGeom prst="rect">
            <a:avLst/>
          </a:prstGeom>
          <a:noFill/>
        </p:spPr>
        <p:txBody>
          <a:bodyPr wrap="square" rtlCol="0">
            <a:spAutoFit/>
          </a:bodyPr>
          <a:lstStyle/>
          <a:p>
            <a:r>
              <a:rPr lang="en-US" sz="9000" b="1" i="0">
                <a:solidFill>
                  <a:srgbClr val="9091B3"/>
                </a:solidFill>
                <a:latin typeface="Arial Black" charset="0"/>
                <a:ea typeface="Arial Black" charset="0"/>
                <a:cs typeface="Arial Black" charset="0"/>
              </a:rPr>
              <a:t>”</a:t>
            </a:r>
          </a:p>
        </p:txBody>
      </p:sp>
      <p:sp>
        <p:nvSpPr>
          <p:cNvPr id="2" name="Footer Placeholder 1"/>
          <p:cNvSpPr>
            <a:spLocks noGrp="1"/>
          </p:cNvSpPr>
          <p:nvPr>
            <p:ph type="ftr" sz="quarter" idx="12"/>
          </p:nvPr>
        </p:nvSpPr>
        <p:spPr/>
        <p:txBody>
          <a:bodyPr/>
          <a:lstStyle>
            <a:lvl1pPr>
              <a:defRPr>
                <a:solidFill>
                  <a:schemeClr val="bg1"/>
                </a:solidFill>
              </a:defRPr>
            </a:lvl1pPr>
          </a:lstStyle>
          <a:p>
            <a:r>
              <a:rPr lang="en-US"/>
              <a:t>Official - Sensitive - Commercial </a:t>
            </a:r>
          </a:p>
        </p:txBody>
      </p:sp>
      <p:sp>
        <p:nvSpPr>
          <p:cNvPr id="3" name="Slide Number Placeholder 2"/>
          <p:cNvSpPr>
            <a:spLocks noGrp="1"/>
          </p:cNvSpPr>
          <p:nvPr>
            <p:ph type="sldNum" sz="quarter" idx="13"/>
          </p:nvPr>
        </p:nvSpPr>
        <p:spPr/>
        <p:txBody>
          <a:bodyPr/>
          <a:lstStyle>
            <a:lvl1pPr>
              <a:defRPr>
                <a:solidFill>
                  <a:srgbClr val="9091B3"/>
                </a:solidFill>
              </a:defRPr>
            </a:lvl1pPr>
          </a:lstStyle>
          <a:p>
            <a:fld id="{35482B25-261F-464E-BDD8-63296DE4D8A4}" type="slidenum">
              <a:rPr lang="en-US" smtClean="0"/>
              <a:pPr/>
              <a:t>‹#›</a:t>
            </a:fld>
            <a:endParaRPr lang="en-US"/>
          </a:p>
        </p:txBody>
      </p:sp>
      <p:sp>
        <p:nvSpPr>
          <p:cNvPr id="19" name="Slide Number Placeholder 5"/>
          <p:cNvSpPr txBox="1">
            <a:spLocks/>
          </p:cNvSpPr>
          <p:nvPr userDrawn="1"/>
        </p:nvSpPr>
        <p:spPr>
          <a:xfrm flipH="1">
            <a:off x="775684" y="6357413"/>
            <a:ext cx="45719"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i="0">
                <a:solidFill>
                  <a:schemeClr val="bg1"/>
                </a:solidFill>
                <a:latin typeface="Arial" charset="0"/>
                <a:ea typeface="Arial" charset="0"/>
                <a:cs typeface="Arial" charset="0"/>
              </a:rPr>
              <a:t>|</a:t>
            </a:r>
          </a:p>
        </p:txBody>
      </p:sp>
    </p:spTree>
    <p:extLst>
      <p:ext uri="{BB962C8B-B14F-4D97-AF65-F5344CB8AC3E}">
        <p14:creationId xmlns:p14="http://schemas.microsoft.com/office/powerpoint/2010/main" val="1551461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a:xfrm>
            <a:off x="876222" y="6387700"/>
            <a:ext cx="4114800" cy="365125"/>
          </a:xfrm>
        </p:spPr>
        <p:txBody>
          <a:bodyPr/>
          <a:lstStyle>
            <a:lvl1pPr>
              <a:defRPr>
                <a:solidFill>
                  <a:schemeClr val="tx1"/>
                </a:solidFill>
              </a:defRPr>
            </a:lvl1pPr>
          </a:lstStyle>
          <a:p>
            <a:r>
              <a:rPr lang="en-US"/>
              <a:t>Official - Sensitive - Commercial </a:t>
            </a:r>
          </a:p>
        </p:txBody>
      </p:sp>
      <p:sp>
        <p:nvSpPr>
          <p:cNvPr id="5"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Tree>
    <p:extLst>
      <p:ext uri="{BB962C8B-B14F-4D97-AF65-F5344CB8AC3E}">
        <p14:creationId xmlns:p14="http://schemas.microsoft.com/office/powerpoint/2010/main" val="2531879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normAutofit/>
          </a:bodyPr>
          <a:lstStyle>
            <a:lvl1pPr>
              <a:defRPr sz="4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normAutofit/>
          </a:bodyPr>
          <a:lstStyle>
            <a:lvl1pPr marL="0" indent="0">
              <a:buNone/>
              <a:defRPr sz="2000">
                <a:solidFill>
                  <a:srgbClr val="9091B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8" name="Footer Placeholder 1"/>
          <p:cNvSpPr>
            <a:spLocks noGrp="1"/>
          </p:cNvSpPr>
          <p:nvPr>
            <p:ph type="ftr" sz="quarter" idx="10"/>
          </p:nvPr>
        </p:nvSpPr>
        <p:spPr>
          <a:xfrm>
            <a:off x="876222" y="6387700"/>
            <a:ext cx="4114800" cy="365125"/>
          </a:xfrm>
        </p:spPr>
        <p:txBody>
          <a:bodyPr/>
          <a:lstStyle>
            <a:lvl1pPr>
              <a:defRPr>
                <a:solidFill>
                  <a:schemeClr val="tx1"/>
                </a:solidFill>
              </a:defRPr>
            </a:lvl1pPr>
          </a:lstStyle>
          <a:p>
            <a:r>
              <a:rPr lang="en-US"/>
              <a:t>Official - Sensitive - Commercial </a:t>
            </a:r>
          </a:p>
        </p:txBody>
      </p:sp>
      <p:sp>
        <p:nvSpPr>
          <p:cNvPr id="6"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Tree>
    <p:extLst>
      <p:ext uri="{BB962C8B-B14F-4D97-AF65-F5344CB8AC3E}">
        <p14:creationId xmlns:p14="http://schemas.microsoft.com/office/powerpoint/2010/main" val="2115823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Colour">
    <p:spTree>
      <p:nvGrpSpPr>
        <p:cNvPr id="1" name=""/>
        <p:cNvGrpSpPr/>
        <p:nvPr/>
      </p:nvGrpSpPr>
      <p:grpSpPr>
        <a:xfrm>
          <a:off x="0" y="0"/>
          <a:ext cx="0" cy="0"/>
          <a:chOff x="0" y="0"/>
          <a:chExt cx="0" cy="0"/>
        </a:xfrm>
      </p:grpSpPr>
      <p:sp>
        <p:nvSpPr>
          <p:cNvPr id="7" name="Rectangle 6"/>
          <p:cNvSpPr/>
          <p:nvPr userDrawn="1"/>
        </p:nvSpPr>
        <p:spPr>
          <a:xfrm>
            <a:off x="-2788"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10" name="Footer Placeholder 1"/>
          <p:cNvSpPr>
            <a:spLocks noGrp="1"/>
          </p:cNvSpPr>
          <p:nvPr>
            <p:ph type="ftr" sz="quarter" idx="12"/>
          </p:nvPr>
        </p:nvSpPr>
        <p:spPr>
          <a:xfrm>
            <a:off x="876221" y="6387700"/>
            <a:ext cx="7008821" cy="365125"/>
          </a:xfrm>
        </p:spPr>
        <p:txBody>
          <a:bodyPr/>
          <a:lstStyle>
            <a:lvl1pPr>
              <a:defRPr>
                <a:solidFill>
                  <a:schemeClr val="bg1"/>
                </a:solidFill>
              </a:defRPr>
            </a:lvl1pPr>
          </a:lstStyle>
          <a:p>
            <a:r>
              <a:rPr lang="en-US"/>
              <a:t>Official - Sensitive - Commercial </a:t>
            </a:r>
          </a:p>
        </p:txBody>
      </p:sp>
      <p:sp>
        <p:nvSpPr>
          <p:cNvPr id="11" name="Slide Number Placeholder 2"/>
          <p:cNvSpPr>
            <a:spLocks noGrp="1"/>
          </p:cNvSpPr>
          <p:nvPr>
            <p:ph type="sldNum" sz="quarter" idx="13"/>
          </p:nvPr>
        </p:nvSpPr>
        <p:spPr>
          <a:xfrm>
            <a:off x="101600" y="6387702"/>
            <a:ext cx="663451" cy="365125"/>
          </a:xfrm>
        </p:spPr>
        <p:txBody>
          <a:bodyPr/>
          <a:lstStyle>
            <a:lvl1pPr>
              <a:defRPr>
                <a:solidFill>
                  <a:srgbClr val="9091B3"/>
                </a:solidFill>
              </a:defRPr>
            </a:lvl1pPr>
          </a:lstStyle>
          <a:p>
            <a:fld id="{35482B25-261F-464E-BDD8-63296DE4D8A4}" type="slidenum">
              <a:rPr lang="en-US" smtClean="0"/>
              <a:pPr/>
              <a:t>‹#›</a:t>
            </a:fld>
            <a:endParaRPr lang="en-US"/>
          </a:p>
        </p:txBody>
      </p:sp>
      <p:sp>
        <p:nvSpPr>
          <p:cNvPr id="12" name="Slide Number Placeholder 5"/>
          <p:cNvSpPr txBox="1">
            <a:spLocks/>
          </p:cNvSpPr>
          <p:nvPr userDrawn="1"/>
        </p:nvSpPr>
        <p:spPr>
          <a:xfrm flipH="1">
            <a:off x="775684" y="6357413"/>
            <a:ext cx="45719"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i="0">
                <a:solidFill>
                  <a:schemeClr val="bg1"/>
                </a:solidFill>
                <a:latin typeface="Arial" charset="0"/>
                <a:ea typeface="Arial" charset="0"/>
                <a:cs typeface="Arial" charset="0"/>
              </a:rPr>
              <a:t>|</a:t>
            </a:r>
          </a:p>
        </p:txBody>
      </p:sp>
      <p:sp>
        <p:nvSpPr>
          <p:cNvPr id="2" name="Title 1"/>
          <p:cNvSpPr>
            <a:spLocks noGrp="1"/>
          </p:cNvSpPr>
          <p:nvPr>
            <p:ph type="title"/>
          </p:nvPr>
        </p:nvSpPr>
        <p:spPr>
          <a:xfrm>
            <a:off x="831851" y="1709740"/>
            <a:ext cx="10515600" cy="2852737"/>
          </a:xfrm>
          <a:prstGeom prst="rect">
            <a:avLst/>
          </a:prstGeom>
        </p:spPr>
        <p:txBody>
          <a:bodyPr anchor="b">
            <a:normAutofit/>
          </a:bodyPr>
          <a:lstStyle>
            <a:lvl1pPr>
              <a:defRPr sz="4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normAutofit/>
          </a:bodyPr>
          <a:lstStyle>
            <a:lvl1pPr marL="0" indent="0">
              <a:buNone/>
              <a:defRPr sz="2000">
                <a:solidFill>
                  <a:srgbClr val="9091B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34783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imag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F05E6A-D149-0847-8492-98A25A908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7" y="-12652"/>
            <a:ext cx="12206924" cy="5324881"/>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7"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extLst>
      <p:ext uri="{BB962C8B-B14F-4D97-AF65-F5344CB8AC3E}">
        <p14:creationId xmlns:p14="http://schemas.microsoft.com/office/powerpoint/2010/main" val="2655257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image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41264-3313-9B47-B87B-70DE9C28B8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444" y="-12653"/>
            <a:ext cx="12236577" cy="5368423"/>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7"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extLst>
      <p:ext uri="{BB962C8B-B14F-4D97-AF65-F5344CB8AC3E}">
        <p14:creationId xmlns:p14="http://schemas.microsoft.com/office/powerpoint/2010/main" val="1324747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image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3430B-242D-C74B-B8F9-B32BD16FE8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48" y="-12652"/>
            <a:ext cx="12214975" cy="5316172"/>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7"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extLst>
      <p:ext uri="{BB962C8B-B14F-4D97-AF65-F5344CB8AC3E}">
        <p14:creationId xmlns:p14="http://schemas.microsoft.com/office/powerpoint/2010/main" val="36826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image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13090-AD91-9E4E-A26F-8BC4969B06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038" y="-12653"/>
            <a:ext cx="12213265" cy="5307463"/>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7"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extLst>
      <p:ext uri="{BB962C8B-B14F-4D97-AF65-F5344CB8AC3E}">
        <p14:creationId xmlns:p14="http://schemas.microsoft.com/office/powerpoint/2010/main" val="3458187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filiations">
    <p:spTree>
      <p:nvGrpSpPr>
        <p:cNvPr id="1" name=""/>
        <p:cNvGrpSpPr/>
        <p:nvPr/>
      </p:nvGrpSpPr>
      <p:grpSpPr>
        <a:xfrm>
          <a:off x="0" y="0"/>
          <a:ext cx="0" cy="0"/>
          <a:chOff x="0" y="0"/>
          <a:chExt cx="0" cy="0"/>
        </a:xfrm>
      </p:grpSpPr>
      <p:sp>
        <p:nvSpPr>
          <p:cNvPr id="15" name="Content Placeholder 3"/>
          <p:cNvSpPr>
            <a:spLocks noGrp="1"/>
          </p:cNvSpPr>
          <p:nvPr>
            <p:ph sz="half" idx="2" hasCustomPrompt="1"/>
          </p:nvPr>
        </p:nvSpPr>
        <p:spPr>
          <a:xfrm>
            <a:off x="166867" y="1530994"/>
            <a:ext cx="11465690" cy="4491980"/>
          </a:xfrm>
        </p:spPr>
        <p:txBody>
          <a:bodyPr/>
          <a:lstStyle>
            <a:lvl1pPr marL="342900" indent="-342900">
              <a:buFont typeface="Arial" charset="0"/>
              <a:buChar char="•"/>
              <a:defRPr sz="2400">
                <a:solidFill>
                  <a:schemeClr val="tx1"/>
                </a:solidFill>
              </a:defRPr>
            </a:lvl1pPr>
            <a:lvl2pPr>
              <a:defRPr sz="2200"/>
            </a:lvl2pPr>
          </a:lstStyle>
          <a:p>
            <a:pPr lvl="0"/>
            <a:r>
              <a:rPr lang="en-US"/>
              <a:t>Insert text or logos as necessary</a:t>
            </a:r>
          </a:p>
        </p:txBody>
      </p:sp>
      <p:sp>
        <p:nvSpPr>
          <p:cNvPr id="2" name="Footer Placeholder 1"/>
          <p:cNvSpPr>
            <a:spLocks noGrp="1"/>
          </p:cNvSpPr>
          <p:nvPr>
            <p:ph type="ftr" sz="quarter" idx="10"/>
          </p:nvPr>
        </p:nvSpPr>
        <p:spPr/>
        <p:txBody>
          <a:bodyPr/>
          <a:lstStyle>
            <a:lvl1pPr>
              <a:defRPr>
                <a:solidFill>
                  <a:schemeClr val="tx1"/>
                </a:solidFill>
              </a:defRPr>
            </a:lvl1pPr>
          </a:lstStyle>
          <a:p>
            <a:r>
              <a:rPr lang="en-US"/>
              <a:t>Official - Sensitive - Commercial </a:t>
            </a:r>
          </a:p>
        </p:txBody>
      </p:sp>
      <p:sp>
        <p:nvSpPr>
          <p:cNvPr id="3" name="TextBox 2"/>
          <p:cNvSpPr txBox="1"/>
          <p:nvPr userDrawn="1"/>
        </p:nvSpPr>
        <p:spPr>
          <a:xfrm>
            <a:off x="166867" y="265043"/>
            <a:ext cx="8539811" cy="646331"/>
          </a:xfrm>
          <a:prstGeom prst="rect">
            <a:avLst/>
          </a:prstGeom>
          <a:noFill/>
        </p:spPr>
        <p:txBody>
          <a:bodyPr wrap="square" rtlCol="0">
            <a:spAutoFit/>
          </a:bodyPr>
          <a:lstStyle/>
          <a:p>
            <a:r>
              <a:rPr kumimoji="0" lang="en-US" sz="3600" b="1" i="0" u="none" strike="noStrike" kern="1200" cap="none" spc="0" normalizeH="0" baseline="0" noProof="0">
                <a:ln>
                  <a:noFill/>
                </a:ln>
                <a:solidFill>
                  <a:schemeClr val="tx1"/>
                </a:solidFill>
                <a:effectLst/>
                <a:uLnTx/>
                <a:uFillTx/>
                <a:latin typeface="Arial Black" charset="0"/>
                <a:ea typeface="Arial Black" charset="0"/>
                <a:cs typeface="Arial Black" charset="0"/>
              </a:rPr>
              <a:t>Affiliations</a:t>
            </a:r>
            <a:endParaRPr lang="en-US">
              <a:solidFill>
                <a:schemeClr val="tx1"/>
              </a:solidFill>
            </a:endParaRPr>
          </a:p>
        </p:txBody>
      </p:sp>
      <p:sp>
        <p:nvSpPr>
          <p:cNvPr id="7"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image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CFDBE-C74D-5A41-A781-A9C298C504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975" y="-12652"/>
            <a:ext cx="12214975" cy="5316172"/>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extLst>
      <p:ext uri="{BB962C8B-B14F-4D97-AF65-F5344CB8AC3E}">
        <p14:creationId xmlns:p14="http://schemas.microsoft.com/office/powerpoint/2010/main" val="628646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image7">
    <p:spTree>
      <p:nvGrpSpPr>
        <p:cNvPr id="1" name=""/>
        <p:cNvGrpSpPr/>
        <p:nvPr/>
      </p:nvGrpSpPr>
      <p:grpSpPr>
        <a:xfrm>
          <a:off x="0" y="0"/>
          <a:ext cx="0" cy="0"/>
          <a:chOff x="0" y="0"/>
          <a:chExt cx="0" cy="0"/>
        </a:xfrm>
      </p:grpSpPr>
      <p:pic>
        <p:nvPicPr>
          <p:cNvPr id="6" name="Picture 5" descr="A picture containing table, sitting, small, cake&#10;&#10;Description automatically generated">
            <a:extLst>
              <a:ext uri="{FF2B5EF4-FFF2-40B4-BE49-F238E27FC236}">
                <a16:creationId xmlns:a16="http://schemas.microsoft.com/office/drawing/2014/main" id="{43C8883A-1065-6C4E-AAE7-DA4A787ACE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633"/>
            <a:ext cx="12192000" cy="5283200"/>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extLst>
      <p:ext uri="{BB962C8B-B14F-4D97-AF65-F5344CB8AC3E}">
        <p14:creationId xmlns:p14="http://schemas.microsoft.com/office/powerpoint/2010/main" val="3975231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custom_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0" y="-12699"/>
            <a:ext cx="12202079" cy="5246988"/>
          </a:xfrm>
          <a:custGeom>
            <a:avLst/>
            <a:gdLst>
              <a:gd name="connsiteX0" fmla="*/ 0 w 12196763"/>
              <a:gd name="connsiteY0" fmla="*/ 0 h 5225723"/>
              <a:gd name="connsiteX1" fmla="*/ 10202575 w 12196763"/>
              <a:gd name="connsiteY1" fmla="*/ 0 h 5225723"/>
              <a:gd name="connsiteX2" fmla="*/ 12196763 w 12196763"/>
              <a:gd name="connsiteY2" fmla="*/ 1994188 h 5225723"/>
              <a:gd name="connsiteX3" fmla="*/ 12196763 w 12196763"/>
              <a:gd name="connsiteY3" fmla="*/ 5225723 h 5225723"/>
              <a:gd name="connsiteX4" fmla="*/ 0 w 12196763"/>
              <a:gd name="connsiteY4" fmla="*/ 5225723 h 5225723"/>
              <a:gd name="connsiteX5" fmla="*/ 0 w 12196763"/>
              <a:gd name="connsiteY5" fmla="*/ 0 h 5225723"/>
              <a:gd name="connsiteX6" fmla="*/ 0 w 12196763"/>
              <a:gd name="connsiteY6" fmla="*/ 0 h 5225723"/>
              <a:gd name="connsiteX0" fmla="*/ 0 w 12196763"/>
              <a:gd name="connsiteY0" fmla="*/ 0 h 5225723"/>
              <a:gd name="connsiteX1" fmla="*/ 10202575 w 12196763"/>
              <a:gd name="connsiteY1" fmla="*/ 0 h 5225723"/>
              <a:gd name="connsiteX2" fmla="*/ 12196763 w 12196763"/>
              <a:gd name="connsiteY2" fmla="*/ 1994188 h 5225723"/>
              <a:gd name="connsiteX3" fmla="*/ 12196763 w 12196763"/>
              <a:gd name="connsiteY3" fmla="*/ 5225723 h 5225723"/>
              <a:gd name="connsiteX4" fmla="*/ 0 w 12196763"/>
              <a:gd name="connsiteY4" fmla="*/ 2916156 h 5225723"/>
              <a:gd name="connsiteX5" fmla="*/ 0 w 12196763"/>
              <a:gd name="connsiteY5" fmla="*/ 0 h 5225723"/>
              <a:gd name="connsiteX6" fmla="*/ 0 w 12196763"/>
              <a:gd name="connsiteY6" fmla="*/ 0 h 5225723"/>
              <a:gd name="connsiteX0" fmla="*/ 0 w 12202079"/>
              <a:gd name="connsiteY0" fmla="*/ 0 h 5246988"/>
              <a:gd name="connsiteX1" fmla="*/ 10202575 w 12202079"/>
              <a:gd name="connsiteY1" fmla="*/ 0 h 5246988"/>
              <a:gd name="connsiteX2" fmla="*/ 12196763 w 12202079"/>
              <a:gd name="connsiteY2" fmla="*/ 1994188 h 5246988"/>
              <a:gd name="connsiteX3" fmla="*/ 12202079 w 12202079"/>
              <a:gd name="connsiteY3" fmla="*/ 5246988 h 5246988"/>
              <a:gd name="connsiteX4" fmla="*/ 0 w 12202079"/>
              <a:gd name="connsiteY4" fmla="*/ 2916156 h 5246988"/>
              <a:gd name="connsiteX5" fmla="*/ 0 w 12202079"/>
              <a:gd name="connsiteY5" fmla="*/ 0 h 5246988"/>
              <a:gd name="connsiteX6" fmla="*/ 0 w 12202079"/>
              <a:gd name="connsiteY6" fmla="*/ 0 h 52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079" h="5246988">
                <a:moveTo>
                  <a:pt x="0" y="0"/>
                </a:moveTo>
                <a:lnTo>
                  <a:pt x="10202575" y="0"/>
                </a:lnTo>
                <a:lnTo>
                  <a:pt x="12196763" y="1994188"/>
                </a:lnTo>
                <a:lnTo>
                  <a:pt x="12202079" y="5246988"/>
                </a:lnTo>
                <a:lnTo>
                  <a:pt x="0" y="2916156"/>
                </a:lnTo>
                <a:lnTo>
                  <a:pt x="0" y="0"/>
                </a:lnTo>
                <a:lnTo>
                  <a:pt x="0" y="0"/>
                </a:lnTo>
                <a:close/>
              </a:path>
            </a:pathLst>
          </a:custGeom>
        </p:spPr>
        <p:txBody>
          <a:bodyPr anchor="ctr"/>
          <a:lstStyle>
            <a:lvl1pPr algn="ctr">
              <a:defRPr/>
            </a:lvl1pPr>
          </a:lstStyle>
          <a:p>
            <a:r>
              <a:rPr lang="en-US"/>
              <a:t>Click icon to add picture</a:t>
            </a:r>
          </a:p>
        </p:txBody>
      </p:sp>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a:t>UKAEA</a:t>
            </a:r>
          </a:p>
        </p:txBody>
      </p:sp>
      <p:sp>
        <p:nvSpPr>
          <p:cNvPr id="14"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title</a:t>
            </a:r>
          </a:p>
        </p:txBody>
      </p:sp>
      <p:sp>
        <p:nvSpPr>
          <p:cNvPr id="15"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a:t>Click to add text</a:t>
            </a:r>
          </a:p>
        </p:txBody>
      </p:sp>
    </p:spTree>
    <p:extLst>
      <p:ext uri="{BB962C8B-B14F-4D97-AF65-F5344CB8AC3E}">
        <p14:creationId xmlns:p14="http://schemas.microsoft.com/office/powerpoint/2010/main" val="1811683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192000" cy="6858000"/>
          </a:xfrm>
        </p:spPr>
        <p:txBody>
          <a:bodyPr/>
          <a:lstStyle/>
          <a:p>
            <a:endParaRPr lang="en-US"/>
          </a:p>
        </p:txBody>
      </p:sp>
      <p:sp>
        <p:nvSpPr>
          <p:cNvPr id="7" name="Footer Placeholder 1"/>
          <p:cNvSpPr>
            <a:spLocks noGrp="1"/>
          </p:cNvSpPr>
          <p:nvPr>
            <p:ph type="ftr" sz="quarter" idx="13"/>
          </p:nvPr>
        </p:nvSpPr>
        <p:spPr>
          <a:xfrm>
            <a:off x="876222" y="6387700"/>
            <a:ext cx="4114800" cy="365125"/>
          </a:xfrm>
        </p:spPr>
        <p:txBody>
          <a:bodyPr/>
          <a:lstStyle>
            <a:lvl1pPr>
              <a:defRPr>
                <a:solidFill>
                  <a:schemeClr val="bg1"/>
                </a:solidFill>
              </a:defRPr>
            </a:lvl1pPr>
          </a:lstStyle>
          <a:p>
            <a:r>
              <a:rPr lang="en-GB"/>
              <a:t>4 December 2020</a:t>
            </a:r>
            <a:endParaRPr lang="en-US"/>
          </a:p>
        </p:txBody>
      </p:sp>
      <p:sp>
        <p:nvSpPr>
          <p:cNvPr id="8" name="Slide Number Placeholder 2"/>
          <p:cNvSpPr>
            <a:spLocks noGrp="1"/>
          </p:cNvSpPr>
          <p:nvPr>
            <p:ph type="sldNum" sz="quarter" idx="14"/>
          </p:nvPr>
        </p:nvSpPr>
        <p:spPr>
          <a:xfrm>
            <a:off x="101600" y="6387702"/>
            <a:ext cx="663451" cy="365125"/>
          </a:xfrm>
        </p:spPr>
        <p:txBody>
          <a:bodyPr/>
          <a:lstStyle/>
          <a:p>
            <a:fld id="{35482B25-261F-464E-BDD8-63296DE4D8A4}" type="slidenum">
              <a:rPr lang="en-US" smtClean="0"/>
              <a:pPr/>
              <a:t>‹#›</a:t>
            </a:fld>
            <a:endParaRPr lang="en-US"/>
          </a:p>
        </p:txBody>
      </p:sp>
      <p:sp>
        <p:nvSpPr>
          <p:cNvPr id="9" name="Slide Number Placeholder 5"/>
          <p:cNvSpPr txBox="1">
            <a:spLocks/>
          </p:cNvSpPr>
          <p:nvPr userDrawn="1"/>
        </p:nvSpPr>
        <p:spPr>
          <a:xfrm flipH="1">
            <a:off x="765051" y="6357413"/>
            <a:ext cx="45719"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i="0">
                <a:solidFill>
                  <a:schemeClr val="bg1"/>
                </a:solidFill>
                <a:latin typeface="Arial" charset="0"/>
                <a:ea typeface="Arial" charset="0"/>
                <a:cs typeface="Arial" charset="0"/>
              </a:rPr>
              <a:t>|</a:t>
            </a:r>
          </a:p>
        </p:txBody>
      </p:sp>
      <p:sp>
        <p:nvSpPr>
          <p:cNvPr id="10" name="Title 1"/>
          <p:cNvSpPr>
            <a:spLocks noGrp="1"/>
          </p:cNvSpPr>
          <p:nvPr>
            <p:ph type="title"/>
          </p:nvPr>
        </p:nvSpPr>
        <p:spPr>
          <a:xfrm>
            <a:off x="166868" y="205430"/>
            <a:ext cx="10018853" cy="1325564"/>
          </a:xfrm>
          <a:prstGeom prst="rect">
            <a:avLst/>
          </a:prstGeom>
        </p:spPr>
        <p:txBody>
          <a:bodyPr/>
          <a:lstStyle>
            <a:lvl1pPr>
              <a:defRPr spc="-150"/>
            </a:lvl1pPr>
          </a:lstStyle>
          <a:p>
            <a:r>
              <a:rPr lang="en-US"/>
              <a:t>Click to edit Master title style</a:t>
            </a:r>
          </a:p>
        </p:txBody>
      </p:sp>
    </p:spTree>
    <p:extLst>
      <p:ext uri="{BB962C8B-B14F-4D97-AF65-F5344CB8AC3E}">
        <p14:creationId xmlns:p14="http://schemas.microsoft.com/office/powerpoint/2010/main" val="3093293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E1D1-6776-46B1-9194-7A10CEA7B0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F8AC50-CA12-41B1-A2F9-25D27D335A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BFF373-ADB5-4EF7-87E1-4BEB8D7B78E0}"/>
              </a:ext>
            </a:extLst>
          </p:cNvPr>
          <p:cNvSpPr>
            <a:spLocks noGrp="1"/>
          </p:cNvSpPr>
          <p:nvPr>
            <p:ph type="dt" sz="half" idx="10"/>
          </p:nvPr>
        </p:nvSpPr>
        <p:spPr/>
        <p:txBody>
          <a:bodyPr/>
          <a:lstStyle/>
          <a:p>
            <a:fld id="{3E40FC3E-A9F4-41E8-831C-760F4B2B7F8E}" type="datetimeFigureOut">
              <a:rPr lang="en-GB" smtClean="0"/>
              <a:t>15/04/2024</a:t>
            </a:fld>
            <a:endParaRPr lang="en-GB"/>
          </a:p>
        </p:txBody>
      </p:sp>
      <p:sp>
        <p:nvSpPr>
          <p:cNvPr id="5" name="Footer Placeholder 4">
            <a:extLst>
              <a:ext uri="{FF2B5EF4-FFF2-40B4-BE49-F238E27FC236}">
                <a16:creationId xmlns:a16="http://schemas.microsoft.com/office/drawing/2014/main" id="{787DA135-0C09-4278-9104-E1693287D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7FDA70-B5BD-408B-9677-73094207AA72}"/>
              </a:ext>
            </a:extLst>
          </p:cNvPr>
          <p:cNvSpPr>
            <a:spLocks noGrp="1"/>
          </p:cNvSpPr>
          <p:nvPr>
            <p:ph type="sldNum" sz="quarter" idx="12"/>
          </p:nvPr>
        </p:nvSpPr>
        <p:spPr/>
        <p:txBody>
          <a:bodyPr/>
          <a:lstStyle/>
          <a:p>
            <a:fld id="{21761FC5-518D-4010-B922-412DF5EE876A}" type="slidenum">
              <a:rPr lang="en-GB" smtClean="0"/>
              <a:t>‹#›</a:t>
            </a:fld>
            <a:endParaRPr lang="en-GB"/>
          </a:p>
        </p:txBody>
      </p:sp>
    </p:spTree>
    <p:extLst>
      <p:ext uri="{BB962C8B-B14F-4D97-AF65-F5344CB8AC3E}">
        <p14:creationId xmlns:p14="http://schemas.microsoft.com/office/powerpoint/2010/main" val="2580528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with Title">
    <p:spTree>
      <p:nvGrpSpPr>
        <p:cNvPr id="1" name=""/>
        <p:cNvGrpSpPr/>
        <p:nvPr/>
      </p:nvGrpSpPr>
      <p:grpSpPr>
        <a:xfrm>
          <a:off x="0" y="0"/>
          <a:ext cx="0" cy="0"/>
          <a:chOff x="0" y="0"/>
          <a:chExt cx="0" cy="0"/>
        </a:xfrm>
      </p:grpSpPr>
      <p:sp>
        <p:nvSpPr>
          <p:cNvPr id="10" name="Title 1"/>
          <p:cNvSpPr>
            <a:spLocks noGrp="1"/>
          </p:cNvSpPr>
          <p:nvPr>
            <p:ph type="title"/>
          </p:nvPr>
        </p:nvSpPr>
        <p:spPr>
          <a:xfrm>
            <a:off x="166868" y="205431"/>
            <a:ext cx="10018853" cy="1325563"/>
          </a:xfrm>
          <a:prstGeom prst="rect">
            <a:avLst/>
          </a:prstGeom>
        </p:spPr>
        <p:txBody>
          <a:bodyPr/>
          <a:lstStyle>
            <a:lvl1pPr>
              <a:defRPr>
                <a:solidFill>
                  <a:schemeClr val="tx1"/>
                </a:solidFill>
              </a:defRPr>
            </a:lvl1pPr>
          </a:lstStyle>
          <a:p>
            <a:r>
              <a:rPr lang="en-US"/>
              <a:t>Click to edit Master title style</a:t>
            </a:r>
          </a:p>
        </p:txBody>
      </p:sp>
      <p:sp>
        <p:nvSpPr>
          <p:cNvPr id="11" name="Content Placeholder 3"/>
          <p:cNvSpPr>
            <a:spLocks noGrp="1"/>
          </p:cNvSpPr>
          <p:nvPr>
            <p:ph sz="half" idx="2"/>
          </p:nvPr>
        </p:nvSpPr>
        <p:spPr>
          <a:xfrm>
            <a:off x="166868" y="1530994"/>
            <a:ext cx="5624603" cy="4491980"/>
          </a:xfrm>
        </p:spPr>
        <p:txBody>
          <a:bodyPr/>
          <a:lstStyle>
            <a:lvl1pPr>
              <a:defRPr sz="2400">
                <a:solidFill>
                  <a:schemeClr val="tx1"/>
                </a:solidFill>
              </a:defRPr>
            </a:lvl1pPr>
            <a:lvl2pPr>
              <a:defRPr sz="22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p:cNvSpPr>
            <a:spLocks noGrp="1"/>
          </p:cNvSpPr>
          <p:nvPr>
            <p:ph sz="quarter" idx="10"/>
          </p:nvPr>
        </p:nvSpPr>
        <p:spPr>
          <a:xfrm>
            <a:off x="5980255" y="1530994"/>
            <a:ext cx="5652303" cy="4491980"/>
          </a:xfrm>
        </p:spPr>
        <p:txBody>
          <a:bodyPr/>
          <a:lstStyle>
            <a:lvl1pPr>
              <a:defRPr sz="2400">
                <a:solidFill>
                  <a:schemeClr val="tx1"/>
                </a:solidFill>
              </a:defRPr>
            </a:lvl1pPr>
            <a:lvl2pPr>
              <a:defRPr sz="22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p:cNvSpPr>
            <a:spLocks noGrp="1"/>
          </p:cNvSpPr>
          <p:nvPr>
            <p:ph type="ftr" sz="quarter" idx="11"/>
          </p:nvPr>
        </p:nvSpPr>
        <p:spPr>
          <a:xfrm>
            <a:off x="876222" y="6387700"/>
            <a:ext cx="4114800" cy="365125"/>
          </a:xfrm>
        </p:spPr>
        <p:txBody>
          <a:bodyPr/>
          <a:lstStyle>
            <a:lvl1pPr>
              <a:defRPr>
                <a:solidFill>
                  <a:schemeClr val="tx1"/>
                </a:solidFill>
              </a:defRPr>
            </a:lvl1pPr>
          </a:lstStyle>
          <a:p>
            <a:r>
              <a:rPr lang="en-US"/>
              <a:t>Official - Sensitive - Commercial </a:t>
            </a:r>
          </a:p>
        </p:txBody>
      </p:sp>
      <p:sp>
        <p:nvSpPr>
          <p:cNvPr id="7"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Tree>
    <p:extLst>
      <p:ext uri="{BB962C8B-B14F-4D97-AF65-F5344CB8AC3E}">
        <p14:creationId xmlns:p14="http://schemas.microsoft.com/office/powerpoint/2010/main" val="2023695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166868" y="1530994"/>
            <a:ext cx="5624603" cy="823912"/>
          </a:xfrm>
        </p:spPr>
        <p:txBody>
          <a:bodyPr anchor="b"/>
          <a:lstStyle>
            <a:lvl1pPr marL="0" indent="0">
              <a:buNone/>
              <a:defRPr sz="24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3" name="Text Placeholder 4"/>
          <p:cNvSpPr>
            <a:spLocks noGrp="1"/>
          </p:cNvSpPr>
          <p:nvPr>
            <p:ph type="body" sz="quarter" idx="3"/>
          </p:nvPr>
        </p:nvSpPr>
        <p:spPr>
          <a:xfrm>
            <a:off x="5980255" y="1530994"/>
            <a:ext cx="5624603" cy="823912"/>
          </a:xfrm>
        </p:spPr>
        <p:txBody>
          <a:bodyPr anchor="b"/>
          <a:lstStyle>
            <a:lvl1pPr marL="0" indent="0">
              <a:buNone/>
              <a:defRPr sz="24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itle 1"/>
          <p:cNvSpPr>
            <a:spLocks noGrp="1"/>
          </p:cNvSpPr>
          <p:nvPr>
            <p:ph type="title"/>
          </p:nvPr>
        </p:nvSpPr>
        <p:spPr>
          <a:xfrm>
            <a:off x="166868" y="205431"/>
            <a:ext cx="10018853" cy="1325563"/>
          </a:xfrm>
          <a:prstGeom prst="rect">
            <a:avLst/>
          </a:prstGeom>
        </p:spPr>
        <p:txBody>
          <a:bodyPr/>
          <a:lstStyle>
            <a:lvl1pPr>
              <a:defRPr>
                <a:solidFill>
                  <a:schemeClr val="tx1"/>
                </a:solidFill>
              </a:defRPr>
            </a:lvl1pPr>
          </a:lstStyle>
          <a:p>
            <a:r>
              <a:rPr lang="en-US"/>
              <a:t>Click to edit Master title style</a:t>
            </a:r>
          </a:p>
        </p:txBody>
      </p:sp>
      <p:sp>
        <p:nvSpPr>
          <p:cNvPr id="15" name="Content Placeholder 3"/>
          <p:cNvSpPr>
            <a:spLocks noGrp="1"/>
          </p:cNvSpPr>
          <p:nvPr>
            <p:ph sz="half" idx="2"/>
          </p:nvPr>
        </p:nvSpPr>
        <p:spPr>
          <a:xfrm>
            <a:off x="5980255" y="2354906"/>
            <a:ext cx="5624603" cy="3668068"/>
          </a:xfrm>
        </p:spPr>
        <p:txBody>
          <a:bodyPr/>
          <a:lstStyle>
            <a:lvl1pPr marL="0" marR="0" indent="0" algn="l" defTabSz="914377" rtl="0" eaLnBrk="1" fontAlgn="auto" latinLnBrk="0" hangingPunct="1">
              <a:lnSpc>
                <a:spcPct val="90000"/>
              </a:lnSpc>
              <a:spcBef>
                <a:spcPts val="1000"/>
              </a:spcBef>
              <a:spcAft>
                <a:spcPts val="0"/>
              </a:spcAft>
              <a:buClrTx/>
              <a:buSzTx/>
              <a:buFont typeface="Arial"/>
              <a:buNone/>
              <a:tabLst/>
              <a:defRPr sz="2000">
                <a:solidFill>
                  <a:schemeClr val="tx1"/>
                </a:solidFill>
              </a:defRPr>
            </a:lvl1pPr>
            <a:lvl2pPr marL="457189" marR="0" indent="0" algn="l" defTabSz="914377" rtl="0" eaLnBrk="1" fontAlgn="auto" latinLnBrk="0" hangingPunct="1">
              <a:lnSpc>
                <a:spcPct val="90000"/>
              </a:lnSpc>
              <a:spcBef>
                <a:spcPts val="500"/>
              </a:spcBef>
              <a:spcAft>
                <a:spcPts val="0"/>
              </a:spcAft>
              <a:buClrTx/>
              <a:buSzTx/>
              <a:buFont typeface="Arial"/>
              <a:buNone/>
              <a:tabLst/>
              <a:defRPr sz="2000">
                <a:solidFill>
                  <a:schemeClr val="tx1"/>
                </a:solidFill>
              </a:defRPr>
            </a:lvl2pPr>
            <a:lvl3pPr marL="914377" marR="0" indent="0" algn="l" defTabSz="914377" rtl="0" eaLnBrk="1" fontAlgn="auto" latinLnBrk="0" hangingPunct="1">
              <a:lnSpc>
                <a:spcPct val="90000"/>
              </a:lnSpc>
              <a:spcBef>
                <a:spcPts val="500"/>
              </a:spcBef>
              <a:spcAft>
                <a:spcPts val="0"/>
              </a:spcAft>
              <a:buClrTx/>
              <a:buSzTx/>
              <a:buFont typeface="Arial"/>
              <a:buNone/>
              <a:tabLst/>
              <a:defRPr sz="2000">
                <a:solidFill>
                  <a:schemeClr val="tx1"/>
                </a:solidFill>
              </a:defRPr>
            </a:lvl3pPr>
            <a:lvl4pPr marL="1371566" marR="0" indent="0" algn="l" defTabSz="914377" rtl="0" eaLnBrk="1" fontAlgn="auto" latinLnBrk="0" hangingPunct="1">
              <a:lnSpc>
                <a:spcPct val="90000"/>
              </a:lnSpc>
              <a:spcBef>
                <a:spcPts val="500"/>
              </a:spcBef>
              <a:spcAft>
                <a:spcPts val="0"/>
              </a:spcAft>
              <a:buClrTx/>
              <a:buSzTx/>
              <a:buFont typeface="Arial"/>
              <a:buNone/>
              <a:tabLst/>
              <a:defRPr>
                <a:solidFill>
                  <a:schemeClr val="tx1"/>
                </a:solidFill>
              </a:defRPr>
            </a:lvl4pPr>
            <a:lvl5pPr marL="1828754" marR="0" indent="0" algn="l" defTabSz="914377" rtl="0" eaLnBrk="1" fontAlgn="auto" latinLnBrk="0" hangingPunct="1">
              <a:lnSpc>
                <a:spcPct val="90000"/>
              </a:lnSpc>
              <a:spcBef>
                <a:spcPts val="500"/>
              </a:spcBef>
              <a:spcAft>
                <a:spcPts val="0"/>
              </a:spcAft>
              <a:buClrTx/>
              <a:buSzTx/>
              <a:buFont typeface="Arial"/>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5"/>
          <p:cNvSpPr>
            <a:spLocks noGrp="1"/>
          </p:cNvSpPr>
          <p:nvPr>
            <p:ph sz="quarter" idx="4"/>
          </p:nvPr>
        </p:nvSpPr>
        <p:spPr>
          <a:xfrm>
            <a:off x="166868" y="2354906"/>
            <a:ext cx="5624603" cy="3668068"/>
          </a:xfrm>
        </p:spPr>
        <p:txBody>
          <a:bodyPr/>
          <a:lstStyle>
            <a:lvl1pPr>
              <a:defRPr sz="2000">
                <a:solidFill>
                  <a:schemeClr val="tx1"/>
                </a:solidFill>
              </a:defRPr>
            </a:lvl1pPr>
            <a:lvl2pPr>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p:cNvSpPr>
            <a:spLocks noGrp="1"/>
          </p:cNvSpPr>
          <p:nvPr>
            <p:ph type="ftr" sz="quarter" idx="10"/>
          </p:nvPr>
        </p:nvSpPr>
        <p:spPr>
          <a:xfrm>
            <a:off x="876222" y="6387700"/>
            <a:ext cx="4114800" cy="365125"/>
          </a:xfrm>
        </p:spPr>
        <p:txBody>
          <a:bodyPr/>
          <a:lstStyle>
            <a:lvl1pPr>
              <a:defRPr>
                <a:solidFill>
                  <a:schemeClr val="tx1"/>
                </a:solidFill>
              </a:defRPr>
            </a:lvl1pPr>
          </a:lstStyle>
          <a:p>
            <a:r>
              <a:rPr lang="en-US"/>
              <a:t>Official - Sensitive - Commercial </a:t>
            </a:r>
          </a:p>
        </p:txBody>
      </p:sp>
      <p:sp>
        <p:nvSpPr>
          <p:cNvPr id="9" name="Slide Number Placeholder 5"/>
          <p:cNvSpPr>
            <a:spLocks noGrp="1"/>
          </p:cNvSpPr>
          <p:nvPr>
            <p:ph type="sldNum" sz="quarter" idx="11"/>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Tree>
    <p:extLst>
      <p:ext uri="{BB962C8B-B14F-4D97-AF65-F5344CB8AC3E}">
        <p14:creationId xmlns:p14="http://schemas.microsoft.com/office/powerpoint/2010/main" val="399426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Rectangle 10"/>
          <p:cNvSpPr/>
          <p:nvPr userDrawn="1"/>
        </p:nvSpPr>
        <p:spPr>
          <a:xfrm>
            <a:off x="-2788"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0"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4" name="Title 1"/>
          <p:cNvSpPr>
            <a:spLocks noGrp="1"/>
          </p:cNvSpPr>
          <p:nvPr>
            <p:ph type="title" hasCustomPrompt="1"/>
          </p:nvPr>
        </p:nvSpPr>
        <p:spPr>
          <a:xfrm>
            <a:off x="1666479" y="1308009"/>
            <a:ext cx="8853467" cy="3968772"/>
          </a:xfrm>
          <a:prstGeom prst="rect">
            <a:avLst/>
          </a:prstGeom>
        </p:spPr>
        <p:txBody>
          <a:bodyPr anchor="ctr" anchorCtr="0">
            <a:normAutofit/>
          </a:bodyPr>
          <a:lstStyle>
            <a:lvl1pPr algn="ctr">
              <a:lnSpc>
                <a:spcPct val="100000"/>
              </a:lnSpc>
              <a:defRPr sz="3600" spc="0">
                <a:solidFill>
                  <a:schemeClr val="bg1"/>
                </a:solidFill>
              </a:defRPr>
            </a:lvl1pPr>
          </a:lstStyle>
          <a:p>
            <a:r>
              <a:rPr lang="en-GB"/>
              <a:t>INSERT QUOTE HERE</a:t>
            </a:r>
            <a:endParaRPr lang="en-US"/>
          </a:p>
        </p:txBody>
      </p:sp>
      <p:sp>
        <p:nvSpPr>
          <p:cNvPr id="15" name="Content Placeholder 2"/>
          <p:cNvSpPr>
            <a:spLocks noGrp="1"/>
          </p:cNvSpPr>
          <p:nvPr>
            <p:ph sz="quarter" idx="11" hasCustomPrompt="1"/>
          </p:nvPr>
        </p:nvSpPr>
        <p:spPr>
          <a:xfrm>
            <a:off x="1886674" y="5564305"/>
            <a:ext cx="8413078" cy="487362"/>
          </a:xfrm>
        </p:spPr>
        <p:txBody>
          <a:bodyPr>
            <a:noAutofit/>
          </a:bodyPr>
          <a:lstStyle>
            <a:lvl1pPr algn="ctr">
              <a:defRPr sz="2000" b="1">
                <a:solidFill>
                  <a:srgbClr val="9091B3"/>
                </a:solidFill>
              </a:defRPr>
            </a:lvl1pPr>
          </a:lstStyle>
          <a:p>
            <a:pPr lvl="0"/>
            <a:r>
              <a:rPr lang="en-US"/>
              <a:t>NAME / DATE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17" name="TextBox 16"/>
          <p:cNvSpPr txBox="1"/>
          <p:nvPr userDrawn="1"/>
        </p:nvSpPr>
        <p:spPr>
          <a:xfrm>
            <a:off x="731458" y="1034180"/>
            <a:ext cx="1342664" cy="1477328"/>
          </a:xfrm>
          <a:prstGeom prst="rect">
            <a:avLst/>
          </a:prstGeom>
          <a:noFill/>
        </p:spPr>
        <p:txBody>
          <a:bodyPr wrap="square" rtlCol="0">
            <a:spAutoFit/>
          </a:bodyPr>
          <a:lstStyle/>
          <a:p>
            <a:r>
              <a:rPr lang="en-US" sz="9000" b="1" i="0">
                <a:solidFill>
                  <a:srgbClr val="9091B3"/>
                </a:solidFill>
                <a:latin typeface="Arial Black" charset="0"/>
                <a:ea typeface="Arial Black" charset="0"/>
                <a:cs typeface="Arial Black" charset="0"/>
              </a:rPr>
              <a:t>“</a:t>
            </a:r>
          </a:p>
        </p:txBody>
      </p:sp>
      <p:sp>
        <p:nvSpPr>
          <p:cNvPr id="18" name="TextBox 17"/>
          <p:cNvSpPr txBox="1"/>
          <p:nvPr userDrawn="1"/>
        </p:nvSpPr>
        <p:spPr>
          <a:xfrm>
            <a:off x="10573850" y="4825641"/>
            <a:ext cx="1342664" cy="1477328"/>
          </a:xfrm>
          <a:prstGeom prst="rect">
            <a:avLst/>
          </a:prstGeom>
          <a:noFill/>
        </p:spPr>
        <p:txBody>
          <a:bodyPr wrap="square" rtlCol="0">
            <a:spAutoFit/>
          </a:bodyPr>
          <a:lstStyle/>
          <a:p>
            <a:r>
              <a:rPr lang="en-US" sz="9000" b="1" i="0">
                <a:solidFill>
                  <a:srgbClr val="9091B3"/>
                </a:solidFill>
                <a:latin typeface="Arial Black" charset="0"/>
                <a:ea typeface="Arial Black" charset="0"/>
                <a:cs typeface="Arial Black" charset="0"/>
              </a:rPr>
              <a:t>”</a:t>
            </a:r>
          </a:p>
        </p:txBody>
      </p:sp>
      <p:sp>
        <p:nvSpPr>
          <p:cNvPr id="2" name="Footer Placeholder 1"/>
          <p:cNvSpPr>
            <a:spLocks noGrp="1"/>
          </p:cNvSpPr>
          <p:nvPr>
            <p:ph type="ftr" sz="quarter" idx="12"/>
          </p:nvPr>
        </p:nvSpPr>
        <p:spPr/>
        <p:txBody>
          <a:bodyPr/>
          <a:lstStyle>
            <a:lvl1pPr>
              <a:defRPr>
                <a:solidFill>
                  <a:schemeClr val="bg1"/>
                </a:solidFill>
              </a:defRPr>
            </a:lvl1pPr>
          </a:lstStyle>
          <a:p>
            <a:r>
              <a:rPr lang="en-US"/>
              <a:t>Official - Sensitive - Commercial </a:t>
            </a:r>
          </a:p>
        </p:txBody>
      </p:sp>
      <p:sp>
        <p:nvSpPr>
          <p:cNvPr id="3" name="Slide Number Placeholder 2"/>
          <p:cNvSpPr>
            <a:spLocks noGrp="1"/>
          </p:cNvSpPr>
          <p:nvPr>
            <p:ph type="sldNum" sz="quarter" idx="13"/>
          </p:nvPr>
        </p:nvSpPr>
        <p:spPr/>
        <p:txBody>
          <a:bodyPr/>
          <a:lstStyle>
            <a:lvl1pPr>
              <a:defRPr>
                <a:solidFill>
                  <a:srgbClr val="9091B3"/>
                </a:solidFill>
              </a:defRPr>
            </a:lvl1pPr>
          </a:lstStyle>
          <a:p>
            <a:fld id="{35482B25-261F-464E-BDD8-63296DE4D8A4}" type="slidenum">
              <a:rPr lang="en-US" smtClean="0"/>
              <a:pPr/>
              <a:t>‹#›</a:t>
            </a:fld>
            <a:endParaRPr lang="en-US"/>
          </a:p>
        </p:txBody>
      </p:sp>
      <p:sp>
        <p:nvSpPr>
          <p:cNvPr id="19" name="Slide Number Placeholder 5"/>
          <p:cNvSpPr txBox="1">
            <a:spLocks/>
          </p:cNvSpPr>
          <p:nvPr userDrawn="1"/>
        </p:nvSpPr>
        <p:spPr>
          <a:xfrm flipH="1">
            <a:off x="775684" y="6357413"/>
            <a:ext cx="45719"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i="0">
                <a:solidFill>
                  <a:schemeClr val="bg1"/>
                </a:solidFill>
                <a:latin typeface="Arial" charset="0"/>
                <a:ea typeface="Arial" charset="0"/>
                <a:cs typeface="Arial" charset="0"/>
              </a:rPr>
              <a:t>|</a:t>
            </a:r>
          </a:p>
        </p:txBody>
      </p:sp>
    </p:spTree>
    <p:extLst>
      <p:ext uri="{BB962C8B-B14F-4D97-AF65-F5344CB8AC3E}">
        <p14:creationId xmlns:p14="http://schemas.microsoft.com/office/powerpoint/2010/main" val="147629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a:xfrm>
            <a:off x="876222" y="6387700"/>
            <a:ext cx="4114800" cy="365125"/>
          </a:xfrm>
        </p:spPr>
        <p:txBody>
          <a:bodyPr/>
          <a:lstStyle>
            <a:lvl1pPr>
              <a:defRPr>
                <a:solidFill>
                  <a:schemeClr val="tx1"/>
                </a:solidFill>
              </a:defRPr>
            </a:lvl1pPr>
          </a:lstStyle>
          <a:p>
            <a:r>
              <a:rPr lang="en-US"/>
              <a:t>Official - Sensitive - Commercial </a:t>
            </a:r>
          </a:p>
        </p:txBody>
      </p:sp>
      <p:sp>
        <p:nvSpPr>
          <p:cNvPr id="5"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Tree>
    <p:extLst>
      <p:ext uri="{BB962C8B-B14F-4D97-AF65-F5344CB8AC3E}">
        <p14:creationId xmlns:p14="http://schemas.microsoft.com/office/powerpoint/2010/main" val="147705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normAutofit/>
          </a:bodyPr>
          <a:lstStyle>
            <a:lvl1pPr>
              <a:defRPr sz="4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normAutofit/>
          </a:bodyPr>
          <a:lstStyle>
            <a:lvl1pPr marL="0" indent="0">
              <a:buNone/>
              <a:defRPr sz="2000">
                <a:solidFill>
                  <a:srgbClr val="9091B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8" name="Footer Placeholder 1"/>
          <p:cNvSpPr>
            <a:spLocks noGrp="1"/>
          </p:cNvSpPr>
          <p:nvPr>
            <p:ph type="ftr" sz="quarter" idx="10"/>
          </p:nvPr>
        </p:nvSpPr>
        <p:spPr>
          <a:xfrm>
            <a:off x="876222" y="6387700"/>
            <a:ext cx="4114800" cy="365125"/>
          </a:xfrm>
        </p:spPr>
        <p:txBody>
          <a:bodyPr/>
          <a:lstStyle>
            <a:lvl1pPr>
              <a:defRPr>
                <a:solidFill>
                  <a:schemeClr val="tx1"/>
                </a:solidFill>
              </a:defRPr>
            </a:lvl1pPr>
          </a:lstStyle>
          <a:p>
            <a:r>
              <a:rPr lang="en-US"/>
              <a:t>Official - Sensitive - Commercial </a:t>
            </a:r>
          </a:p>
        </p:txBody>
      </p:sp>
      <p:sp>
        <p:nvSpPr>
          <p:cNvPr id="6"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Tree>
    <p:extLst>
      <p:ext uri="{BB962C8B-B14F-4D97-AF65-F5344CB8AC3E}">
        <p14:creationId xmlns:p14="http://schemas.microsoft.com/office/powerpoint/2010/main" val="33641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Colour">
    <p:spTree>
      <p:nvGrpSpPr>
        <p:cNvPr id="1" name=""/>
        <p:cNvGrpSpPr/>
        <p:nvPr/>
      </p:nvGrpSpPr>
      <p:grpSpPr>
        <a:xfrm>
          <a:off x="0" y="0"/>
          <a:ext cx="0" cy="0"/>
          <a:chOff x="0" y="0"/>
          <a:chExt cx="0" cy="0"/>
        </a:xfrm>
      </p:grpSpPr>
      <p:sp>
        <p:nvSpPr>
          <p:cNvPr id="7" name="Rectangle 6"/>
          <p:cNvSpPr/>
          <p:nvPr userDrawn="1"/>
        </p:nvSpPr>
        <p:spPr>
          <a:xfrm>
            <a:off x="-2788"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10" name="Footer Placeholder 1"/>
          <p:cNvSpPr>
            <a:spLocks noGrp="1"/>
          </p:cNvSpPr>
          <p:nvPr>
            <p:ph type="ftr" sz="quarter" idx="12"/>
          </p:nvPr>
        </p:nvSpPr>
        <p:spPr>
          <a:xfrm>
            <a:off x="876221" y="6387700"/>
            <a:ext cx="7008821" cy="365125"/>
          </a:xfrm>
        </p:spPr>
        <p:txBody>
          <a:bodyPr/>
          <a:lstStyle>
            <a:lvl1pPr>
              <a:defRPr>
                <a:solidFill>
                  <a:schemeClr val="bg1"/>
                </a:solidFill>
              </a:defRPr>
            </a:lvl1pPr>
          </a:lstStyle>
          <a:p>
            <a:r>
              <a:rPr lang="en-US"/>
              <a:t>Official - Sensitive - Commercial </a:t>
            </a:r>
          </a:p>
        </p:txBody>
      </p:sp>
      <p:sp>
        <p:nvSpPr>
          <p:cNvPr id="11" name="Slide Number Placeholder 2"/>
          <p:cNvSpPr>
            <a:spLocks noGrp="1"/>
          </p:cNvSpPr>
          <p:nvPr>
            <p:ph type="sldNum" sz="quarter" idx="13"/>
          </p:nvPr>
        </p:nvSpPr>
        <p:spPr>
          <a:xfrm>
            <a:off x="101600" y="6387702"/>
            <a:ext cx="663451" cy="365125"/>
          </a:xfrm>
        </p:spPr>
        <p:txBody>
          <a:bodyPr/>
          <a:lstStyle>
            <a:lvl1pPr>
              <a:defRPr>
                <a:solidFill>
                  <a:srgbClr val="9091B3"/>
                </a:solidFill>
              </a:defRPr>
            </a:lvl1pPr>
          </a:lstStyle>
          <a:p>
            <a:fld id="{35482B25-261F-464E-BDD8-63296DE4D8A4}" type="slidenum">
              <a:rPr lang="en-US" smtClean="0"/>
              <a:pPr/>
              <a:t>‹#›</a:t>
            </a:fld>
            <a:endParaRPr lang="en-US"/>
          </a:p>
        </p:txBody>
      </p:sp>
      <p:sp>
        <p:nvSpPr>
          <p:cNvPr id="12" name="Slide Number Placeholder 5"/>
          <p:cNvSpPr txBox="1">
            <a:spLocks/>
          </p:cNvSpPr>
          <p:nvPr userDrawn="1"/>
        </p:nvSpPr>
        <p:spPr>
          <a:xfrm flipH="1">
            <a:off x="775684" y="6357413"/>
            <a:ext cx="45719"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i="0">
                <a:solidFill>
                  <a:schemeClr val="bg1"/>
                </a:solidFill>
                <a:latin typeface="Arial" charset="0"/>
                <a:ea typeface="Arial" charset="0"/>
                <a:cs typeface="Arial" charset="0"/>
              </a:rPr>
              <a:t>|</a:t>
            </a:r>
          </a:p>
        </p:txBody>
      </p:sp>
      <p:sp>
        <p:nvSpPr>
          <p:cNvPr id="2" name="Title 1"/>
          <p:cNvSpPr>
            <a:spLocks noGrp="1"/>
          </p:cNvSpPr>
          <p:nvPr>
            <p:ph type="title"/>
          </p:nvPr>
        </p:nvSpPr>
        <p:spPr>
          <a:xfrm>
            <a:off x="831851" y="1709740"/>
            <a:ext cx="10515600" cy="2852737"/>
          </a:xfrm>
          <a:prstGeom prst="rect">
            <a:avLst/>
          </a:prstGeom>
        </p:spPr>
        <p:txBody>
          <a:bodyPr anchor="b">
            <a:normAutofit/>
          </a:bodyPr>
          <a:lstStyle>
            <a:lvl1pPr>
              <a:defRPr sz="4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normAutofit/>
          </a:bodyPr>
          <a:lstStyle>
            <a:lvl1pPr marL="0" indent="0">
              <a:buNone/>
              <a:defRPr sz="2000">
                <a:solidFill>
                  <a:srgbClr val="9091B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tx1"/>
              </a:solidFill>
            </a:endParaRPr>
          </a:p>
        </p:txBody>
      </p:sp>
      <p:pic>
        <p:nvPicPr>
          <p:cNvPr id="8" name="Picture 7"/>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3" name="Text Placeholder 2"/>
          <p:cNvSpPr>
            <a:spLocks noGrp="1"/>
          </p:cNvSpPr>
          <p:nvPr>
            <p:ph type="body" idx="1"/>
          </p:nvPr>
        </p:nvSpPr>
        <p:spPr>
          <a:xfrm>
            <a:off x="203200" y="1314930"/>
            <a:ext cx="11150600" cy="48620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23"/>
          <p:cNvSpPr>
            <a:spLocks noGrp="1"/>
          </p:cNvSpPr>
          <p:nvPr>
            <p:ph type="title"/>
          </p:nvPr>
        </p:nvSpPr>
        <p:spPr>
          <a:xfrm>
            <a:off x="203200" y="190097"/>
            <a:ext cx="11150600" cy="1094544"/>
          </a:xfrm>
          <a:prstGeom prst="rect">
            <a:avLst/>
          </a:prstGeom>
        </p:spPr>
        <p:txBody>
          <a:bodyPr vert="horz" lIns="91440" tIns="45720" rIns="91440" bIns="45720" rtlCol="0" anchor="t" anchorCtr="0">
            <a:normAutofit/>
          </a:bodyPr>
          <a:lstStyle/>
          <a:p>
            <a:r>
              <a:rPr lang="en-US"/>
              <a:t>Click to edit Master title style</a:t>
            </a:r>
          </a:p>
        </p:txBody>
      </p:sp>
      <p:sp>
        <p:nvSpPr>
          <p:cNvPr id="6"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
        <p:nvSpPr>
          <p:cNvPr id="9" name="Footer Placeholder 3"/>
          <p:cNvSpPr>
            <a:spLocks noGrp="1"/>
          </p:cNvSpPr>
          <p:nvPr>
            <p:ph type="ftr" sz="quarter" idx="3"/>
          </p:nvPr>
        </p:nvSpPr>
        <p:spPr>
          <a:xfrm>
            <a:off x="876221" y="6387700"/>
            <a:ext cx="7008821" cy="365125"/>
          </a:xfrm>
          <a:prstGeom prst="rect">
            <a:avLst/>
          </a:prstGeom>
        </p:spPr>
        <p:txBody>
          <a:bodyPr vert="horz" lIns="91440" tIns="45720" rIns="91440" bIns="45720" rtlCol="0" anchor="ctr"/>
          <a:lstStyle>
            <a:lvl1pPr algn="l">
              <a:defRPr sz="1100" b="1">
                <a:solidFill>
                  <a:schemeClr val="tx1"/>
                </a:solidFill>
                <a:latin typeface="Arial" charset="0"/>
                <a:ea typeface="Arial" charset="0"/>
                <a:cs typeface="Arial" charset="0"/>
              </a:defRPr>
            </a:lvl1pPr>
          </a:lstStyle>
          <a:p>
            <a:r>
              <a:rPr lang="en-US"/>
              <a:t>Official - Sensitive - Commercial </a:t>
            </a:r>
          </a:p>
        </p:txBody>
      </p:sp>
      <p:sp>
        <p:nvSpPr>
          <p:cNvPr id="10" name="Slide Number Placeholder 5"/>
          <p:cNvSpPr txBox="1">
            <a:spLocks/>
          </p:cNvSpPr>
          <p:nvPr userDrawn="1"/>
        </p:nvSpPr>
        <p:spPr>
          <a:xfrm flipH="1">
            <a:off x="765051" y="6357413"/>
            <a:ext cx="45719"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i="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31676753"/>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673" r:id="rId3"/>
    <p:sldLayoutId id="2147483652" r:id="rId4"/>
    <p:sldLayoutId id="2147483653" r:id="rId5"/>
    <p:sldLayoutId id="2147483660" r:id="rId6"/>
    <p:sldLayoutId id="2147483655" r:id="rId7"/>
    <p:sldLayoutId id="2147483651" r:id="rId8"/>
    <p:sldLayoutId id="2147483677" r:id="rId9"/>
    <p:sldLayoutId id="2147483670" r:id="rId10"/>
    <p:sldLayoutId id="2147483671" r:id="rId11"/>
    <p:sldLayoutId id="2147483674" r:id="rId12"/>
    <p:sldLayoutId id="2147483675" r:id="rId13"/>
    <p:sldLayoutId id="2147483676" r:id="rId14"/>
    <p:sldLayoutId id="2147483678" r:id="rId15"/>
    <p:sldLayoutId id="2147483672" r:id="rId16"/>
  </p:sldLayoutIdLst>
  <p:hf hdr="0" dt="0"/>
  <p:txStyles>
    <p:titleStyle>
      <a:lvl1pPr algn="l" defTabSz="914377" rtl="0" eaLnBrk="1" latinLnBrk="0" hangingPunct="1">
        <a:lnSpc>
          <a:spcPct val="100000"/>
        </a:lnSpc>
        <a:spcBef>
          <a:spcPct val="0"/>
        </a:spcBef>
        <a:buNone/>
        <a:defRPr sz="3600" b="1" i="0" kern="1200">
          <a:solidFill>
            <a:schemeClr val="tx1"/>
          </a:solidFill>
          <a:latin typeface="Arial Black" charset="0"/>
          <a:ea typeface="Arial Black" charset="0"/>
          <a:cs typeface="Arial Black" charset="0"/>
        </a:defRPr>
      </a:lvl1pPr>
    </p:titleStyle>
    <p:body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tx1"/>
              </a:solidFill>
            </a:endParaRPr>
          </a:p>
        </p:txBody>
      </p:sp>
      <p:pic>
        <p:nvPicPr>
          <p:cNvPr id="8" name="Picture 7"/>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3" name="Text Placeholder 2"/>
          <p:cNvSpPr>
            <a:spLocks noGrp="1"/>
          </p:cNvSpPr>
          <p:nvPr>
            <p:ph type="body" idx="1"/>
          </p:nvPr>
        </p:nvSpPr>
        <p:spPr>
          <a:xfrm>
            <a:off x="203200" y="1314930"/>
            <a:ext cx="11150600" cy="48620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23"/>
          <p:cNvSpPr>
            <a:spLocks noGrp="1"/>
          </p:cNvSpPr>
          <p:nvPr>
            <p:ph type="title"/>
          </p:nvPr>
        </p:nvSpPr>
        <p:spPr>
          <a:xfrm>
            <a:off x="203200" y="190097"/>
            <a:ext cx="11150600" cy="1094544"/>
          </a:xfrm>
          <a:prstGeom prst="rect">
            <a:avLst/>
          </a:prstGeom>
        </p:spPr>
        <p:txBody>
          <a:bodyPr vert="horz" lIns="91440" tIns="45720" rIns="91440" bIns="45720" rtlCol="0" anchor="t" anchorCtr="0">
            <a:normAutofit/>
          </a:bodyPr>
          <a:lstStyle/>
          <a:p>
            <a:r>
              <a:rPr lang="en-US"/>
              <a:t>Click to edit Master title style</a:t>
            </a:r>
          </a:p>
        </p:txBody>
      </p:sp>
      <p:sp>
        <p:nvSpPr>
          <p:cNvPr id="6"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a:p>
        </p:txBody>
      </p:sp>
      <p:sp>
        <p:nvSpPr>
          <p:cNvPr id="9" name="Footer Placeholder 3"/>
          <p:cNvSpPr>
            <a:spLocks noGrp="1"/>
          </p:cNvSpPr>
          <p:nvPr>
            <p:ph type="ftr" sz="quarter" idx="3"/>
          </p:nvPr>
        </p:nvSpPr>
        <p:spPr>
          <a:xfrm>
            <a:off x="876221" y="6387700"/>
            <a:ext cx="7008821" cy="365125"/>
          </a:xfrm>
          <a:prstGeom prst="rect">
            <a:avLst/>
          </a:prstGeom>
        </p:spPr>
        <p:txBody>
          <a:bodyPr vert="horz" lIns="91440" tIns="45720" rIns="91440" bIns="45720" rtlCol="0" anchor="ctr"/>
          <a:lstStyle>
            <a:lvl1pPr algn="l">
              <a:defRPr sz="1100" b="1">
                <a:solidFill>
                  <a:schemeClr val="tx1"/>
                </a:solidFill>
                <a:latin typeface="Arial" charset="0"/>
                <a:ea typeface="Arial" charset="0"/>
                <a:cs typeface="Arial" charset="0"/>
              </a:defRPr>
            </a:lvl1pPr>
          </a:lstStyle>
          <a:p>
            <a:r>
              <a:rPr lang="en-US"/>
              <a:t>Official - Sensitive - Commercial </a:t>
            </a:r>
          </a:p>
        </p:txBody>
      </p:sp>
      <p:sp>
        <p:nvSpPr>
          <p:cNvPr id="10" name="Slide Number Placeholder 5"/>
          <p:cNvSpPr txBox="1">
            <a:spLocks/>
          </p:cNvSpPr>
          <p:nvPr userDrawn="1"/>
        </p:nvSpPr>
        <p:spPr>
          <a:xfrm flipH="1">
            <a:off x="765051" y="6357413"/>
            <a:ext cx="45719"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i="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296726998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Lst>
  <p:hf hdr="0" dt="0"/>
  <p:txStyles>
    <p:titleStyle>
      <a:lvl1pPr algn="l" defTabSz="914377" rtl="0" eaLnBrk="1" latinLnBrk="0" hangingPunct="1">
        <a:lnSpc>
          <a:spcPct val="100000"/>
        </a:lnSpc>
        <a:spcBef>
          <a:spcPct val="0"/>
        </a:spcBef>
        <a:buNone/>
        <a:defRPr sz="3600" b="1" i="0" kern="1200">
          <a:solidFill>
            <a:schemeClr val="tx1"/>
          </a:solidFill>
          <a:latin typeface="Arial Black" charset="0"/>
          <a:ea typeface="Arial Black" charset="0"/>
          <a:cs typeface="Arial Black" charset="0"/>
        </a:defRPr>
      </a:lvl1pPr>
    </p:titleStyle>
    <p:body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7.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1D1E6F-8DEF-4DDE-9C0D-17542CDF38B5}"/>
              </a:ext>
            </a:extLst>
          </p:cNvPr>
          <p:cNvSpPr>
            <a:spLocks noGrp="1"/>
          </p:cNvSpPr>
          <p:nvPr>
            <p:ph type="ctrTitle"/>
          </p:nvPr>
        </p:nvSpPr>
        <p:spPr/>
        <p:txBody>
          <a:bodyPr/>
          <a:lstStyle/>
          <a:p>
            <a:endParaRPr lang="en-GB"/>
          </a:p>
        </p:txBody>
      </p:sp>
      <p:sp>
        <p:nvSpPr>
          <p:cNvPr id="6" name="Subtitle 5">
            <a:extLst>
              <a:ext uri="{FF2B5EF4-FFF2-40B4-BE49-F238E27FC236}">
                <a16:creationId xmlns:a16="http://schemas.microsoft.com/office/drawing/2014/main" id="{C35B3F10-73B9-4DA3-9B05-538436DC0B1D}"/>
              </a:ext>
            </a:extLst>
          </p:cNvPr>
          <p:cNvSpPr>
            <a:spLocks noGrp="1"/>
          </p:cNvSpPr>
          <p:nvPr>
            <p:ph type="subTitle" idx="1"/>
          </p:nvPr>
        </p:nvSpPr>
        <p:spPr/>
        <p:txBody>
          <a:bodyPr>
            <a:normAutofit fontScale="92500"/>
          </a:bodyPr>
          <a:lstStyle/>
          <a:p>
            <a:r>
              <a:rPr lang="en-US">
                <a:latin typeface="Arial Black"/>
              </a:rPr>
              <a:t>MELCOR activities for STEP </a:t>
            </a:r>
            <a:endParaRPr lang="en-US"/>
          </a:p>
        </p:txBody>
      </p:sp>
      <p:sp>
        <p:nvSpPr>
          <p:cNvPr id="7" name="Text Placeholder 6">
            <a:extLst>
              <a:ext uri="{FF2B5EF4-FFF2-40B4-BE49-F238E27FC236}">
                <a16:creationId xmlns:a16="http://schemas.microsoft.com/office/drawing/2014/main" id="{4BC64824-1370-43FA-80BF-0AA1A66995D3}"/>
              </a:ext>
            </a:extLst>
          </p:cNvPr>
          <p:cNvSpPr>
            <a:spLocks noGrp="1"/>
          </p:cNvSpPr>
          <p:nvPr>
            <p:ph type="body" sz="quarter" idx="14"/>
          </p:nvPr>
        </p:nvSpPr>
        <p:spPr>
          <a:xfrm>
            <a:off x="307714" y="5881225"/>
            <a:ext cx="7324725" cy="757764"/>
          </a:xfrm>
        </p:spPr>
        <p:txBody>
          <a:bodyPr>
            <a:normAutofit/>
          </a:bodyPr>
          <a:lstStyle/>
          <a:p>
            <a:r>
              <a:rPr lang="en-US"/>
              <a:t>Samad </a:t>
            </a:r>
            <a:r>
              <a:rPr lang="en-US" err="1"/>
              <a:t>Khani</a:t>
            </a:r>
            <a:r>
              <a:rPr lang="en-US"/>
              <a:t>, Matt Lukacs</a:t>
            </a:r>
            <a:br>
              <a:rPr lang="en-US"/>
            </a:br>
            <a:r>
              <a:rPr lang="en-US"/>
              <a:t>Safety Case Engineering Group, UKAEA</a:t>
            </a:r>
            <a:br>
              <a:rPr lang="en-US"/>
            </a:br>
            <a:r>
              <a:rPr lang="en-US" sz="1200"/>
              <a:t>samad.khnai@ukaea.uk, matthew.lukacs@ukaea.uk</a:t>
            </a:r>
          </a:p>
        </p:txBody>
      </p:sp>
    </p:spTree>
    <p:extLst>
      <p:ext uri="{BB962C8B-B14F-4D97-AF65-F5344CB8AC3E}">
        <p14:creationId xmlns:p14="http://schemas.microsoft.com/office/powerpoint/2010/main" val="1550178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2">
            <a:extLst>
              <a:ext uri="{FF2B5EF4-FFF2-40B4-BE49-F238E27FC236}">
                <a16:creationId xmlns:a16="http://schemas.microsoft.com/office/drawing/2014/main" id="{B18D4427-ED1D-4C33-8969-02726E7A2313}"/>
              </a:ext>
            </a:extLst>
          </p:cNvPr>
          <p:cNvSpPr>
            <a:spLocks noGrp="1" noChangeArrowheads="1"/>
          </p:cNvSpPr>
          <p:nvPr>
            <p:ph type="title"/>
          </p:nvPr>
        </p:nvSpPr>
        <p:spPr>
          <a:xfrm>
            <a:off x="166868" y="4388"/>
            <a:ext cx="10018853" cy="919156"/>
          </a:xfrm>
        </p:spPr>
        <p:txBody>
          <a:bodyPr/>
          <a:lstStyle/>
          <a:p>
            <a:pPr eaLnBrk="1" hangingPunct="1"/>
            <a:r>
              <a:rPr lang="en-GB" altLang="en-US">
                <a:latin typeface="Arial Black" panose="020B0A04020102020204" pitchFamily="34" charset="0"/>
              </a:rPr>
              <a:t>Modelling assumptions</a:t>
            </a:r>
            <a:endParaRPr lang="en-US"/>
          </a:p>
        </p:txBody>
      </p:sp>
      <p:sp>
        <p:nvSpPr>
          <p:cNvPr id="37893" name="Slide Number Placeholder 4">
            <a:extLst>
              <a:ext uri="{FF2B5EF4-FFF2-40B4-BE49-F238E27FC236}">
                <a16:creationId xmlns:a16="http://schemas.microsoft.com/office/drawing/2014/main" id="{EC8389E5-D0C7-49A6-9769-CEDC59C4E4C8}"/>
              </a:ext>
            </a:extLst>
          </p:cNvPr>
          <p:cNvSpPr>
            <a:spLocks noGrp="1" noChangeArrowheads="1"/>
          </p:cNvSpPr>
          <p:nvPr>
            <p:ph type="sldNum" sz="quarter" idx="10"/>
          </p:nvPr>
        </p:nvSpPr>
        <p:spPr bwMode="auto">
          <a:xfrm>
            <a:off x="101600" y="6388100"/>
            <a:ext cx="6635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288B41-8877-47CB-A0CE-4817D08385D2}" type="slidenum">
              <a:rPr kumimoji="0" lang="en-US" altLang="en-US" sz="2800" b="1" i="0" u="none" strike="noStrike" kern="1200" cap="none" spc="0" normalizeH="0" baseline="0" noProof="0" smtClean="0">
                <a:ln>
                  <a:noFill/>
                </a:ln>
                <a:solidFill>
                  <a:srgbClr val="9091B3"/>
                </a:solidFill>
                <a:effectLst/>
                <a:uLnTx/>
                <a:uFillTx/>
                <a:latin typeface="Arial Black" panose="020B0A04020102020204" pitchFamily="34" charset="0"/>
                <a:ea typeface="Arial Black" panose="020B0A04020102020204" pitchFamily="34" charset="0"/>
                <a:cs typeface="Arial Black" panose="020B0A040201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2800" b="1" i="0" u="none" strike="noStrike" kern="1200" cap="none" spc="0" normalizeH="0" baseline="0" noProof="0">
              <a:ln>
                <a:noFill/>
              </a:ln>
              <a:solidFill>
                <a:srgbClr val="9091B3"/>
              </a:solidFill>
              <a:effectLst/>
              <a:uLnTx/>
              <a:uFillTx/>
              <a:latin typeface="Arial Black" panose="020B0A04020102020204" pitchFamily="34" charset="0"/>
              <a:ea typeface="Arial Black" panose="020B0A04020102020204" pitchFamily="34" charset="0"/>
              <a:cs typeface="Arial Black" panose="020B0A04020102020204" pitchFamily="34" charset="0"/>
            </a:endParaRPr>
          </a:p>
        </p:txBody>
      </p:sp>
      <p:sp>
        <p:nvSpPr>
          <p:cNvPr id="2" name="Footer Placeholder 4">
            <a:extLst>
              <a:ext uri="{FF2B5EF4-FFF2-40B4-BE49-F238E27FC236}">
                <a16:creationId xmlns:a16="http://schemas.microsoft.com/office/drawing/2014/main" id="{0423BD6C-C8A7-C4A6-F5D4-5D84C56DCFAA}"/>
              </a:ext>
            </a:extLst>
          </p:cNvPr>
          <p:cNvSpPr txBox="1">
            <a:spLocks/>
          </p:cNvSpPr>
          <p:nvPr/>
        </p:nvSpPr>
        <p:spPr>
          <a:xfrm>
            <a:off x="876221" y="6387700"/>
            <a:ext cx="7008821" cy="365125"/>
          </a:xfrm>
          <a:prstGeom prst="rect">
            <a:avLst/>
          </a:prstGeom>
        </p:spPr>
        <p:txBody>
          <a:bodyPr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STEP</a:t>
            </a:r>
            <a:r>
              <a:rPr lang="en-US">
                <a:solidFill>
                  <a:schemeClr val="accent2">
                    <a:lumMod val="75000"/>
                  </a:schemeClr>
                </a:solidFill>
              </a:rPr>
              <a:t> OPEN</a:t>
            </a:r>
            <a:r>
              <a:rPr lang="en-US"/>
              <a:t> </a:t>
            </a:r>
          </a:p>
        </p:txBody>
      </p:sp>
      <p:sp>
        <p:nvSpPr>
          <p:cNvPr id="11" name="Content Placeholder 2">
            <a:extLst>
              <a:ext uri="{FF2B5EF4-FFF2-40B4-BE49-F238E27FC236}">
                <a16:creationId xmlns:a16="http://schemas.microsoft.com/office/drawing/2014/main" id="{A39974A8-866C-70DF-A2AD-22E9C13A3AFC}"/>
              </a:ext>
            </a:extLst>
          </p:cNvPr>
          <p:cNvSpPr txBox="1">
            <a:spLocks/>
          </p:cNvSpPr>
          <p:nvPr/>
        </p:nvSpPr>
        <p:spPr>
          <a:xfrm>
            <a:off x="266200" y="1448838"/>
            <a:ext cx="11659600" cy="2837817"/>
          </a:xfrm>
          <a:prstGeom prst="rect">
            <a:avLst/>
          </a:prstGeom>
        </p:spPr>
        <p:txBody>
          <a:bodyPr>
            <a:normAutofit fontScale="92500" lnSpcReduction="10000"/>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a:t>No radio nuclide (RN) and decay heat data yet</a:t>
            </a:r>
          </a:p>
          <a:p>
            <a:pPr marL="342900" indent="-342900">
              <a:buFont typeface="Arial" panose="020B0604020202020204" pitchFamily="34" charset="0"/>
              <a:buChar char="•"/>
            </a:pPr>
            <a:r>
              <a:rPr lang="en-GB"/>
              <a:t>Plasma heating (nuclear heating)</a:t>
            </a:r>
          </a:p>
          <a:p>
            <a:pPr marL="342900" indent="-342900">
              <a:buFont typeface="Arial" panose="020B0604020202020204" pitchFamily="34" charset="0"/>
              <a:buChar char="•"/>
            </a:pPr>
            <a:r>
              <a:rPr lang="en-GB"/>
              <a:t>Draining tank is active 1 hr post transient</a:t>
            </a:r>
          </a:p>
          <a:p>
            <a:pPr marL="342900" indent="-342900">
              <a:buFont typeface="Arial" panose="020B0604020202020204" pitchFamily="34" charset="0"/>
              <a:buChar char="•"/>
            </a:pPr>
            <a:r>
              <a:rPr lang="en-GB"/>
              <a:t>Pressuriser </a:t>
            </a:r>
          </a:p>
          <a:p>
            <a:pPr marL="342900" indent="-342900">
              <a:buFont typeface="Arial" panose="020B0604020202020204" pitchFamily="34" charset="0"/>
              <a:buChar char="•"/>
            </a:pPr>
            <a:r>
              <a:rPr lang="en-GB"/>
              <a:t>Heat Exchanger</a:t>
            </a:r>
          </a:p>
          <a:p>
            <a:pPr marL="342900" indent="-342900">
              <a:buFont typeface="Arial" panose="020B0604020202020204" pitchFamily="34" charset="0"/>
              <a:buChar char="•"/>
            </a:pPr>
            <a:r>
              <a:rPr lang="en-GB"/>
              <a:t>Water Impingement model included</a:t>
            </a:r>
          </a:p>
          <a:p>
            <a:pPr marL="342900" indent="-342900">
              <a:buFont typeface="Arial" panose="020B0604020202020204" pitchFamily="34" charset="0"/>
              <a:buChar char="•"/>
            </a:pPr>
            <a:r>
              <a:rPr lang="en-GB"/>
              <a:t>LOCA starts at 1000 s</a:t>
            </a:r>
          </a:p>
          <a:p>
            <a:endParaRPr lang="en-GB"/>
          </a:p>
        </p:txBody>
      </p:sp>
    </p:spTree>
    <p:extLst>
      <p:ext uri="{BB962C8B-B14F-4D97-AF65-F5344CB8AC3E}">
        <p14:creationId xmlns:p14="http://schemas.microsoft.com/office/powerpoint/2010/main" val="1199325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2">
            <a:extLst>
              <a:ext uri="{FF2B5EF4-FFF2-40B4-BE49-F238E27FC236}">
                <a16:creationId xmlns:a16="http://schemas.microsoft.com/office/drawing/2014/main" id="{B18D4427-ED1D-4C33-8969-02726E7A2313}"/>
              </a:ext>
            </a:extLst>
          </p:cNvPr>
          <p:cNvSpPr>
            <a:spLocks noGrp="1" noChangeArrowheads="1"/>
          </p:cNvSpPr>
          <p:nvPr>
            <p:ph type="title"/>
          </p:nvPr>
        </p:nvSpPr>
        <p:spPr>
          <a:xfrm>
            <a:off x="166868" y="4388"/>
            <a:ext cx="10018853" cy="1325564"/>
          </a:xfrm>
        </p:spPr>
        <p:txBody>
          <a:bodyPr/>
          <a:lstStyle/>
          <a:p>
            <a:pPr eaLnBrk="1" hangingPunct="1"/>
            <a:r>
              <a:rPr lang="en-GB" altLang="en-US">
                <a:latin typeface="Arial Black" panose="020B0A04020102020204" pitchFamily="34" charset="0"/>
              </a:rPr>
              <a:t>Preliminary results</a:t>
            </a:r>
            <a:endParaRPr lang="en-US"/>
          </a:p>
        </p:txBody>
      </p:sp>
      <p:sp>
        <p:nvSpPr>
          <p:cNvPr id="37893" name="Slide Number Placeholder 4">
            <a:extLst>
              <a:ext uri="{FF2B5EF4-FFF2-40B4-BE49-F238E27FC236}">
                <a16:creationId xmlns:a16="http://schemas.microsoft.com/office/drawing/2014/main" id="{EC8389E5-D0C7-49A6-9769-CEDC59C4E4C8}"/>
              </a:ext>
            </a:extLst>
          </p:cNvPr>
          <p:cNvSpPr>
            <a:spLocks noGrp="1" noChangeArrowheads="1"/>
          </p:cNvSpPr>
          <p:nvPr>
            <p:ph type="sldNum" sz="quarter" idx="10"/>
          </p:nvPr>
        </p:nvSpPr>
        <p:spPr bwMode="auto">
          <a:xfrm>
            <a:off x="101600" y="6388100"/>
            <a:ext cx="6635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288B41-8877-47CB-A0CE-4817D08385D2}" type="slidenum">
              <a:rPr kumimoji="0" lang="en-US" altLang="en-US" sz="2800" b="1" i="0" u="none" strike="noStrike" kern="1200" cap="none" spc="0" normalizeH="0" baseline="0" noProof="0" smtClean="0">
                <a:ln>
                  <a:noFill/>
                </a:ln>
                <a:solidFill>
                  <a:srgbClr val="9091B3"/>
                </a:solidFill>
                <a:effectLst/>
                <a:uLnTx/>
                <a:uFillTx/>
                <a:latin typeface="Arial Black" panose="020B0A04020102020204" pitchFamily="34" charset="0"/>
                <a:ea typeface="Arial Black" panose="020B0A04020102020204" pitchFamily="34" charset="0"/>
                <a:cs typeface="Arial Black" panose="020B0A040201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2800" b="1" i="0" u="none" strike="noStrike" kern="1200" cap="none" spc="0" normalizeH="0" baseline="0" noProof="0">
              <a:ln>
                <a:noFill/>
              </a:ln>
              <a:solidFill>
                <a:srgbClr val="9091B3"/>
              </a:solidFill>
              <a:effectLst/>
              <a:uLnTx/>
              <a:uFillTx/>
              <a:latin typeface="Arial Black" panose="020B0A04020102020204" pitchFamily="34" charset="0"/>
              <a:ea typeface="Arial Black" panose="020B0A04020102020204" pitchFamily="34" charset="0"/>
              <a:cs typeface="Arial Black" panose="020B0A04020102020204" pitchFamily="34" charset="0"/>
            </a:endParaRPr>
          </a:p>
        </p:txBody>
      </p:sp>
      <p:sp>
        <p:nvSpPr>
          <p:cNvPr id="2" name="Footer Placeholder 4">
            <a:extLst>
              <a:ext uri="{FF2B5EF4-FFF2-40B4-BE49-F238E27FC236}">
                <a16:creationId xmlns:a16="http://schemas.microsoft.com/office/drawing/2014/main" id="{0423BD6C-C8A7-C4A6-F5D4-5D84C56DCFAA}"/>
              </a:ext>
            </a:extLst>
          </p:cNvPr>
          <p:cNvSpPr txBox="1">
            <a:spLocks/>
          </p:cNvSpPr>
          <p:nvPr/>
        </p:nvSpPr>
        <p:spPr>
          <a:xfrm>
            <a:off x="876221" y="6387700"/>
            <a:ext cx="7008821" cy="365125"/>
          </a:xfrm>
          <a:prstGeom prst="rect">
            <a:avLst/>
          </a:prstGeom>
        </p:spPr>
        <p:txBody>
          <a:bodyPr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STEP</a:t>
            </a:r>
            <a:r>
              <a:rPr lang="en-US">
                <a:solidFill>
                  <a:schemeClr val="accent2">
                    <a:lumMod val="75000"/>
                  </a:schemeClr>
                </a:solidFill>
              </a:rPr>
              <a:t> OPEN</a:t>
            </a:r>
            <a:r>
              <a:rPr lang="en-US"/>
              <a:t> </a:t>
            </a:r>
          </a:p>
        </p:txBody>
      </p:sp>
      <p:pic>
        <p:nvPicPr>
          <p:cNvPr id="4" name="Picture 3">
            <a:extLst>
              <a:ext uri="{FF2B5EF4-FFF2-40B4-BE49-F238E27FC236}">
                <a16:creationId xmlns:a16="http://schemas.microsoft.com/office/drawing/2014/main" id="{D0E6200E-BD23-9AFA-475E-950F60FB6725}"/>
              </a:ext>
            </a:extLst>
          </p:cNvPr>
          <p:cNvPicPr>
            <a:picLocks noChangeAspect="1"/>
          </p:cNvPicPr>
          <p:nvPr/>
        </p:nvPicPr>
        <p:blipFill>
          <a:blip r:embed="rId3"/>
          <a:stretch>
            <a:fillRect/>
          </a:stretch>
        </p:blipFill>
        <p:spPr>
          <a:xfrm>
            <a:off x="233463" y="1571126"/>
            <a:ext cx="6633532" cy="4273658"/>
          </a:xfrm>
          <a:prstGeom prst="rect">
            <a:avLst/>
          </a:prstGeom>
        </p:spPr>
      </p:pic>
      <p:sp>
        <p:nvSpPr>
          <p:cNvPr id="6" name="TextBox 5">
            <a:extLst>
              <a:ext uri="{FF2B5EF4-FFF2-40B4-BE49-F238E27FC236}">
                <a16:creationId xmlns:a16="http://schemas.microsoft.com/office/drawing/2014/main" id="{D62230E5-22CB-64C3-B313-BD898B18CDAF}"/>
              </a:ext>
            </a:extLst>
          </p:cNvPr>
          <p:cNvSpPr txBox="1"/>
          <p:nvPr/>
        </p:nvSpPr>
        <p:spPr>
          <a:xfrm>
            <a:off x="233463" y="1084609"/>
            <a:ext cx="8411183" cy="646331"/>
          </a:xfrm>
          <a:prstGeom prst="rect">
            <a:avLst/>
          </a:prstGeom>
          <a:noFill/>
        </p:spPr>
        <p:txBody>
          <a:bodyPr wrap="square">
            <a:spAutoFit/>
          </a:bodyPr>
          <a:lstStyle/>
          <a:p>
            <a:pPr marL="342900" indent="-342900">
              <a:buFont typeface="Arial" panose="020B0604020202020204" pitchFamily="34" charset="0"/>
              <a:buChar char="•"/>
            </a:pPr>
            <a:r>
              <a:rPr lang="en-GB"/>
              <a:t>Continuous injection of unlimited water without the VVPSS and Drain tank in place</a:t>
            </a:r>
          </a:p>
        </p:txBody>
      </p:sp>
      <p:pic>
        <p:nvPicPr>
          <p:cNvPr id="7" name="Picture 6">
            <a:extLst>
              <a:ext uri="{FF2B5EF4-FFF2-40B4-BE49-F238E27FC236}">
                <a16:creationId xmlns:a16="http://schemas.microsoft.com/office/drawing/2014/main" id="{F5F6141B-AF6C-D857-44DE-C66B15B7E2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0732" y="1631461"/>
            <a:ext cx="3638144" cy="2512766"/>
          </a:xfrm>
          <a:prstGeom prst="rect">
            <a:avLst/>
          </a:prstGeom>
          <a:noFill/>
        </p:spPr>
      </p:pic>
      <p:pic>
        <p:nvPicPr>
          <p:cNvPr id="8" name="Picture 7">
            <a:extLst>
              <a:ext uri="{FF2B5EF4-FFF2-40B4-BE49-F238E27FC236}">
                <a16:creationId xmlns:a16="http://schemas.microsoft.com/office/drawing/2014/main" id="{ED77116D-9E71-AABF-B592-567D2943221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0732" y="4144227"/>
            <a:ext cx="3754876" cy="2689009"/>
          </a:xfrm>
          <a:prstGeom prst="rect">
            <a:avLst/>
          </a:prstGeom>
          <a:noFill/>
        </p:spPr>
      </p:pic>
    </p:spTree>
    <p:extLst>
      <p:ext uri="{BB962C8B-B14F-4D97-AF65-F5344CB8AC3E}">
        <p14:creationId xmlns:p14="http://schemas.microsoft.com/office/powerpoint/2010/main" val="224346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2">
            <a:extLst>
              <a:ext uri="{FF2B5EF4-FFF2-40B4-BE49-F238E27FC236}">
                <a16:creationId xmlns:a16="http://schemas.microsoft.com/office/drawing/2014/main" id="{B18D4427-ED1D-4C33-8969-02726E7A2313}"/>
              </a:ext>
            </a:extLst>
          </p:cNvPr>
          <p:cNvSpPr>
            <a:spLocks noGrp="1" noChangeArrowheads="1"/>
          </p:cNvSpPr>
          <p:nvPr>
            <p:ph type="title"/>
          </p:nvPr>
        </p:nvSpPr>
        <p:spPr>
          <a:xfrm>
            <a:off x="166868" y="4388"/>
            <a:ext cx="5254681" cy="702489"/>
          </a:xfrm>
        </p:spPr>
        <p:txBody>
          <a:bodyPr/>
          <a:lstStyle/>
          <a:p>
            <a:pPr eaLnBrk="1" hangingPunct="1"/>
            <a:r>
              <a:rPr lang="en-GB" altLang="en-US">
                <a:latin typeface="Arial Black" panose="020B0A04020102020204" pitchFamily="34" charset="0"/>
              </a:rPr>
              <a:t>Preliminary results</a:t>
            </a:r>
            <a:endParaRPr lang="en-US"/>
          </a:p>
        </p:txBody>
      </p:sp>
      <p:sp>
        <p:nvSpPr>
          <p:cNvPr id="37893" name="Slide Number Placeholder 4">
            <a:extLst>
              <a:ext uri="{FF2B5EF4-FFF2-40B4-BE49-F238E27FC236}">
                <a16:creationId xmlns:a16="http://schemas.microsoft.com/office/drawing/2014/main" id="{EC8389E5-D0C7-49A6-9769-CEDC59C4E4C8}"/>
              </a:ext>
            </a:extLst>
          </p:cNvPr>
          <p:cNvSpPr>
            <a:spLocks noGrp="1" noChangeArrowheads="1"/>
          </p:cNvSpPr>
          <p:nvPr>
            <p:ph type="sldNum" sz="quarter" idx="10"/>
          </p:nvPr>
        </p:nvSpPr>
        <p:spPr bwMode="auto">
          <a:xfrm>
            <a:off x="101600" y="6388100"/>
            <a:ext cx="6635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288B41-8877-47CB-A0CE-4817D08385D2}" type="slidenum">
              <a:rPr kumimoji="0" lang="en-US" altLang="en-US" sz="2800" b="1" i="0" u="none" strike="noStrike" kern="1200" cap="none" spc="0" normalizeH="0" baseline="0" noProof="0" smtClean="0">
                <a:ln>
                  <a:noFill/>
                </a:ln>
                <a:solidFill>
                  <a:srgbClr val="9091B3"/>
                </a:solidFill>
                <a:effectLst/>
                <a:uLnTx/>
                <a:uFillTx/>
                <a:latin typeface="Arial Black" panose="020B0A04020102020204" pitchFamily="34" charset="0"/>
                <a:ea typeface="Arial Black" panose="020B0A04020102020204" pitchFamily="34" charset="0"/>
                <a:cs typeface="Arial Black" panose="020B0A040201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2800" b="1" i="0" u="none" strike="noStrike" kern="1200" cap="none" spc="0" normalizeH="0" baseline="0" noProof="0">
              <a:ln>
                <a:noFill/>
              </a:ln>
              <a:solidFill>
                <a:srgbClr val="9091B3"/>
              </a:solidFill>
              <a:effectLst/>
              <a:uLnTx/>
              <a:uFillTx/>
              <a:latin typeface="Arial Black" panose="020B0A04020102020204" pitchFamily="34" charset="0"/>
              <a:ea typeface="Arial Black" panose="020B0A04020102020204" pitchFamily="34" charset="0"/>
              <a:cs typeface="Arial Black" panose="020B0A04020102020204" pitchFamily="34" charset="0"/>
            </a:endParaRPr>
          </a:p>
        </p:txBody>
      </p:sp>
      <p:sp>
        <p:nvSpPr>
          <p:cNvPr id="2" name="Footer Placeholder 4">
            <a:extLst>
              <a:ext uri="{FF2B5EF4-FFF2-40B4-BE49-F238E27FC236}">
                <a16:creationId xmlns:a16="http://schemas.microsoft.com/office/drawing/2014/main" id="{0423BD6C-C8A7-C4A6-F5D4-5D84C56DCFAA}"/>
              </a:ext>
            </a:extLst>
          </p:cNvPr>
          <p:cNvSpPr txBox="1">
            <a:spLocks/>
          </p:cNvSpPr>
          <p:nvPr/>
        </p:nvSpPr>
        <p:spPr>
          <a:xfrm>
            <a:off x="876221" y="6387700"/>
            <a:ext cx="7008821" cy="365125"/>
          </a:xfrm>
          <a:prstGeom prst="rect">
            <a:avLst/>
          </a:prstGeom>
        </p:spPr>
        <p:txBody>
          <a:bodyPr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STEP</a:t>
            </a:r>
            <a:r>
              <a:rPr lang="en-US">
                <a:solidFill>
                  <a:schemeClr val="accent2">
                    <a:lumMod val="75000"/>
                  </a:schemeClr>
                </a:solidFill>
              </a:rPr>
              <a:t> OPEN</a:t>
            </a:r>
            <a:r>
              <a:rPr lang="en-US"/>
              <a:t> </a:t>
            </a:r>
          </a:p>
        </p:txBody>
      </p:sp>
      <p:pic>
        <p:nvPicPr>
          <p:cNvPr id="3" name="Picture 1">
            <a:extLst>
              <a:ext uri="{FF2B5EF4-FFF2-40B4-BE49-F238E27FC236}">
                <a16:creationId xmlns:a16="http://schemas.microsoft.com/office/drawing/2014/main" id="{538A74B4-D3F1-1E41-8770-1BD351E0C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567" y="1735428"/>
            <a:ext cx="8295414" cy="35551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E042A3-EC7C-0EDC-490D-22F3E247B747}"/>
              </a:ext>
            </a:extLst>
          </p:cNvPr>
          <p:cNvSpPr txBox="1"/>
          <p:nvPr/>
        </p:nvSpPr>
        <p:spPr>
          <a:xfrm>
            <a:off x="166868" y="905914"/>
            <a:ext cx="6811106" cy="369332"/>
          </a:xfrm>
          <a:prstGeom prst="rect">
            <a:avLst/>
          </a:prstGeom>
          <a:noFill/>
        </p:spPr>
        <p:txBody>
          <a:bodyPr wrap="square">
            <a:spAutoFit/>
          </a:bodyPr>
          <a:lstStyle/>
          <a:p>
            <a:pPr marL="342900" indent="-342900">
              <a:buFont typeface="Arial" panose="020B0604020202020204" pitchFamily="34" charset="0"/>
              <a:buChar char="•"/>
            </a:pPr>
            <a:r>
              <a:rPr lang="en-GB"/>
              <a:t>Impingement model testing results, isolation valves disabled,</a:t>
            </a:r>
          </a:p>
        </p:txBody>
      </p:sp>
    </p:spTree>
    <p:extLst>
      <p:ext uri="{BB962C8B-B14F-4D97-AF65-F5344CB8AC3E}">
        <p14:creationId xmlns:p14="http://schemas.microsoft.com/office/powerpoint/2010/main" val="2714872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2">
            <a:extLst>
              <a:ext uri="{FF2B5EF4-FFF2-40B4-BE49-F238E27FC236}">
                <a16:creationId xmlns:a16="http://schemas.microsoft.com/office/drawing/2014/main" id="{B18D4427-ED1D-4C33-8969-02726E7A2313}"/>
              </a:ext>
            </a:extLst>
          </p:cNvPr>
          <p:cNvSpPr>
            <a:spLocks noGrp="1" noChangeArrowheads="1"/>
          </p:cNvSpPr>
          <p:nvPr>
            <p:ph type="title"/>
          </p:nvPr>
        </p:nvSpPr>
        <p:spPr>
          <a:xfrm>
            <a:off x="166868" y="4388"/>
            <a:ext cx="10018853" cy="1325564"/>
          </a:xfrm>
        </p:spPr>
        <p:txBody>
          <a:bodyPr/>
          <a:lstStyle/>
          <a:p>
            <a:pPr eaLnBrk="1" hangingPunct="1"/>
            <a:r>
              <a:rPr lang="en-GB" altLang="en-US">
                <a:latin typeface="Arial Black" panose="020B0A04020102020204" pitchFamily="34" charset="0"/>
              </a:rPr>
              <a:t>Preliminary results</a:t>
            </a:r>
            <a:endParaRPr lang="en-US"/>
          </a:p>
        </p:txBody>
      </p:sp>
      <p:sp>
        <p:nvSpPr>
          <p:cNvPr id="37893" name="Slide Number Placeholder 4">
            <a:extLst>
              <a:ext uri="{FF2B5EF4-FFF2-40B4-BE49-F238E27FC236}">
                <a16:creationId xmlns:a16="http://schemas.microsoft.com/office/drawing/2014/main" id="{EC8389E5-D0C7-49A6-9769-CEDC59C4E4C8}"/>
              </a:ext>
            </a:extLst>
          </p:cNvPr>
          <p:cNvSpPr>
            <a:spLocks noGrp="1" noChangeArrowheads="1"/>
          </p:cNvSpPr>
          <p:nvPr>
            <p:ph type="sldNum" sz="quarter" idx="10"/>
          </p:nvPr>
        </p:nvSpPr>
        <p:spPr bwMode="auto">
          <a:xfrm>
            <a:off x="101600" y="6388100"/>
            <a:ext cx="6635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288B41-8877-47CB-A0CE-4817D08385D2}" type="slidenum">
              <a:rPr kumimoji="0" lang="en-US" altLang="en-US" sz="2800" b="1" i="0" u="none" strike="noStrike" kern="1200" cap="none" spc="0" normalizeH="0" baseline="0" noProof="0" smtClean="0">
                <a:ln>
                  <a:noFill/>
                </a:ln>
                <a:solidFill>
                  <a:srgbClr val="9091B3"/>
                </a:solidFill>
                <a:effectLst/>
                <a:uLnTx/>
                <a:uFillTx/>
                <a:latin typeface="Arial Black" panose="020B0A04020102020204" pitchFamily="34" charset="0"/>
                <a:ea typeface="Arial Black" panose="020B0A04020102020204" pitchFamily="34" charset="0"/>
                <a:cs typeface="Arial Black" panose="020B0A040201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2800" b="1" i="0" u="none" strike="noStrike" kern="1200" cap="none" spc="0" normalizeH="0" baseline="0" noProof="0">
              <a:ln>
                <a:noFill/>
              </a:ln>
              <a:solidFill>
                <a:srgbClr val="9091B3"/>
              </a:solidFill>
              <a:effectLst/>
              <a:uLnTx/>
              <a:uFillTx/>
              <a:latin typeface="Arial Black" panose="020B0A04020102020204" pitchFamily="34" charset="0"/>
              <a:ea typeface="Arial Black" panose="020B0A04020102020204" pitchFamily="34" charset="0"/>
              <a:cs typeface="Arial Black" panose="020B0A04020102020204" pitchFamily="34" charset="0"/>
            </a:endParaRPr>
          </a:p>
        </p:txBody>
      </p:sp>
      <p:sp>
        <p:nvSpPr>
          <p:cNvPr id="2" name="Footer Placeholder 4">
            <a:extLst>
              <a:ext uri="{FF2B5EF4-FFF2-40B4-BE49-F238E27FC236}">
                <a16:creationId xmlns:a16="http://schemas.microsoft.com/office/drawing/2014/main" id="{0423BD6C-C8A7-C4A6-F5D4-5D84C56DCFAA}"/>
              </a:ext>
            </a:extLst>
          </p:cNvPr>
          <p:cNvSpPr txBox="1">
            <a:spLocks/>
          </p:cNvSpPr>
          <p:nvPr/>
        </p:nvSpPr>
        <p:spPr>
          <a:xfrm>
            <a:off x="876221" y="6387700"/>
            <a:ext cx="7008821" cy="365125"/>
          </a:xfrm>
          <a:prstGeom prst="rect">
            <a:avLst/>
          </a:prstGeom>
        </p:spPr>
        <p:txBody>
          <a:bodyPr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STEP</a:t>
            </a:r>
            <a:r>
              <a:rPr lang="en-US">
                <a:solidFill>
                  <a:schemeClr val="accent2">
                    <a:lumMod val="75000"/>
                  </a:schemeClr>
                </a:solidFill>
              </a:rPr>
              <a:t> OPEN</a:t>
            </a:r>
            <a:r>
              <a:rPr lang="en-US"/>
              <a:t> </a:t>
            </a:r>
          </a:p>
        </p:txBody>
      </p:sp>
      <p:sp>
        <p:nvSpPr>
          <p:cNvPr id="3" name="TextBox 2">
            <a:extLst>
              <a:ext uri="{FF2B5EF4-FFF2-40B4-BE49-F238E27FC236}">
                <a16:creationId xmlns:a16="http://schemas.microsoft.com/office/drawing/2014/main" id="{22DE212D-DE5E-9DBF-5CE1-0648A93F0E3D}"/>
              </a:ext>
            </a:extLst>
          </p:cNvPr>
          <p:cNvSpPr txBox="1"/>
          <p:nvPr/>
        </p:nvSpPr>
        <p:spPr>
          <a:xfrm>
            <a:off x="175039" y="776212"/>
            <a:ext cx="10758850" cy="646331"/>
          </a:xfrm>
          <a:prstGeom prst="rect">
            <a:avLst/>
          </a:prstGeom>
          <a:noFill/>
        </p:spPr>
        <p:txBody>
          <a:bodyPr wrap="square">
            <a:spAutoFit/>
          </a:bodyPr>
          <a:lstStyle/>
          <a:p>
            <a:pPr marL="342900" indent="-342900">
              <a:buFont typeface="Arial" panose="020B0604020202020204" pitchFamily="34" charset="0"/>
              <a:buChar char="•"/>
            </a:pPr>
            <a:r>
              <a:rPr lang="en-GB"/>
              <a:t>VVPSS and Drain tank added, transient time sequence changed, plasma heat load updated, water inventory changed,</a:t>
            </a:r>
          </a:p>
        </p:txBody>
      </p:sp>
      <p:pic>
        <p:nvPicPr>
          <p:cNvPr id="7" name="Picture 6">
            <a:extLst>
              <a:ext uri="{FF2B5EF4-FFF2-40B4-BE49-F238E27FC236}">
                <a16:creationId xmlns:a16="http://schemas.microsoft.com/office/drawing/2014/main" id="{7C790DD5-1BBE-A0A6-455D-12BF31C11A0F}"/>
              </a:ext>
            </a:extLst>
          </p:cNvPr>
          <p:cNvPicPr>
            <a:picLocks noChangeAspect="1"/>
          </p:cNvPicPr>
          <p:nvPr/>
        </p:nvPicPr>
        <p:blipFill>
          <a:blip r:embed="rId3"/>
          <a:stretch>
            <a:fillRect/>
          </a:stretch>
        </p:blipFill>
        <p:spPr>
          <a:xfrm>
            <a:off x="166868" y="1356526"/>
            <a:ext cx="3634842" cy="2548395"/>
          </a:xfrm>
          <a:prstGeom prst="rect">
            <a:avLst/>
          </a:prstGeom>
        </p:spPr>
      </p:pic>
      <p:pic>
        <p:nvPicPr>
          <p:cNvPr id="9" name="Picture 8">
            <a:extLst>
              <a:ext uri="{FF2B5EF4-FFF2-40B4-BE49-F238E27FC236}">
                <a16:creationId xmlns:a16="http://schemas.microsoft.com/office/drawing/2014/main" id="{09DA652D-D4E6-7F80-B821-BE03C7FD21BF}"/>
              </a:ext>
            </a:extLst>
          </p:cNvPr>
          <p:cNvPicPr>
            <a:picLocks noChangeAspect="1"/>
          </p:cNvPicPr>
          <p:nvPr/>
        </p:nvPicPr>
        <p:blipFill>
          <a:blip r:embed="rId4"/>
          <a:stretch>
            <a:fillRect/>
          </a:stretch>
        </p:blipFill>
        <p:spPr>
          <a:xfrm>
            <a:off x="3721608" y="1329953"/>
            <a:ext cx="3634842" cy="2596316"/>
          </a:xfrm>
          <a:prstGeom prst="rect">
            <a:avLst/>
          </a:prstGeom>
        </p:spPr>
      </p:pic>
      <p:pic>
        <p:nvPicPr>
          <p:cNvPr id="11" name="Picture 10">
            <a:extLst>
              <a:ext uri="{FF2B5EF4-FFF2-40B4-BE49-F238E27FC236}">
                <a16:creationId xmlns:a16="http://schemas.microsoft.com/office/drawing/2014/main" id="{7BA088E4-C913-B9D2-B916-04DCD2706330}"/>
              </a:ext>
            </a:extLst>
          </p:cNvPr>
          <p:cNvPicPr>
            <a:picLocks noChangeAspect="1"/>
          </p:cNvPicPr>
          <p:nvPr/>
        </p:nvPicPr>
        <p:blipFill>
          <a:blip r:embed="rId5"/>
          <a:stretch>
            <a:fillRect/>
          </a:stretch>
        </p:blipFill>
        <p:spPr>
          <a:xfrm>
            <a:off x="7469129" y="1317625"/>
            <a:ext cx="3613400" cy="2585278"/>
          </a:xfrm>
          <a:prstGeom prst="rect">
            <a:avLst/>
          </a:prstGeom>
        </p:spPr>
      </p:pic>
      <p:pic>
        <p:nvPicPr>
          <p:cNvPr id="13" name="Picture 12">
            <a:extLst>
              <a:ext uri="{FF2B5EF4-FFF2-40B4-BE49-F238E27FC236}">
                <a16:creationId xmlns:a16="http://schemas.microsoft.com/office/drawing/2014/main" id="{F75E5570-8CF0-0B18-57AC-23E6733F8BE5}"/>
              </a:ext>
            </a:extLst>
          </p:cNvPr>
          <p:cNvPicPr>
            <a:picLocks noChangeAspect="1"/>
          </p:cNvPicPr>
          <p:nvPr/>
        </p:nvPicPr>
        <p:blipFill>
          <a:blip r:embed="rId6"/>
          <a:stretch>
            <a:fillRect/>
          </a:stretch>
        </p:blipFill>
        <p:spPr>
          <a:xfrm>
            <a:off x="262970" y="3801139"/>
            <a:ext cx="3634842" cy="2647224"/>
          </a:xfrm>
          <a:prstGeom prst="rect">
            <a:avLst/>
          </a:prstGeom>
        </p:spPr>
      </p:pic>
      <p:pic>
        <p:nvPicPr>
          <p:cNvPr id="15" name="Picture 14">
            <a:extLst>
              <a:ext uri="{FF2B5EF4-FFF2-40B4-BE49-F238E27FC236}">
                <a16:creationId xmlns:a16="http://schemas.microsoft.com/office/drawing/2014/main" id="{8545E301-A257-E2A9-D883-337F5F02A00F}"/>
              </a:ext>
            </a:extLst>
          </p:cNvPr>
          <p:cNvPicPr>
            <a:picLocks noChangeAspect="1"/>
          </p:cNvPicPr>
          <p:nvPr/>
        </p:nvPicPr>
        <p:blipFill>
          <a:blip r:embed="rId7"/>
          <a:stretch>
            <a:fillRect/>
          </a:stretch>
        </p:blipFill>
        <p:spPr>
          <a:xfrm>
            <a:off x="3822574" y="3907340"/>
            <a:ext cx="3533876" cy="2501508"/>
          </a:xfrm>
          <a:prstGeom prst="rect">
            <a:avLst/>
          </a:prstGeom>
        </p:spPr>
      </p:pic>
      <p:pic>
        <p:nvPicPr>
          <p:cNvPr id="17" name="Picture 16">
            <a:extLst>
              <a:ext uri="{FF2B5EF4-FFF2-40B4-BE49-F238E27FC236}">
                <a16:creationId xmlns:a16="http://schemas.microsoft.com/office/drawing/2014/main" id="{57A97234-0ADD-D603-3862-45CE9F67D1C7}"/>
              </a:ext>
            </a:extLst>
          </p:cNvPr>
          <p:cNvPicPr>
            <a:picLocks noChangeAspect="1"/>
          </p:cNvPicPr>
          <p:nvPr/>
        </p:nvPicPr>
        <p:blipFill>
          <a:blip r:embed="rId8"/>
          <a:stretch>
            <a:fillRect/>
          </a:stretch>
        </p:blipFill>
        <p:spPr>
          <a:xfrm>
            <a:off x="7548653" y="3846006"/>
            <a:ext cx="3533876" cy="2589862"/>
          </a:xfrm>
          <a:prstGeom prst="rect">
            <a:avLst/>
          </a:prstGeom>
        </p:spPr>
      </p:pic>
    </p:spTree>
    <p:extLst>
      <p:ext uri="{BB962C8B-B14F-4D97-AF65-F5344CB8AC3E}">
        <p14:creationId xmlns:p14="http://schemas.microsoft.com/office/powerpoint/2010/main" val="1509876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2">
            <a:extLst>
              <a:ext uri="{FF2B5EF4-FFF2-40B4-BE49-F238E27FC236}">
                <a16:creationId xmlns:a16="http://schemas.microsoft.com/office/drawing/2014/main" id="{B18D4427-ED1D-4C33-8969-02726E7A2313}"/>
              </a:ext>
            </a:extLst>
          </p:cNvPr>
          <p:cNvSpPr>
            <a:spLocks noGrp="1" noChangeArrowheads="1"/>
          </p:cNvSpPr>
          <p:nvPr>
            <p:ph type="title"/>
          </p:nvPr>
        </p:nvSpPr>
        <p:spPr>
          <a:xfrm>
            <a:off x="166868" y="4388"/>
            <a:ext cx="10018853" cy="1325564"/>
          </a:xfrm>
        </p:spPr>
        <p:txBody>
          <a:bodyPr/>
          <a:lstStyle/>
          <a:p>
            <a:pPr eaLnBrk="1" hangingPunct="1"/>
            <a:r>
              <a:rPr lang="en-GB" altLang="en-US">
                <a:latin typeface="Arial Black" panose="020B0A04020102020204" pitchFamily="34" charset="0"/>
              </a:rPr>
              <a:t>Preliminary results</a:t>
            </a:r>
            <a:endParaRPr lang="en-US"/>
          </a:p>
        </p:txBody>
      </p:sp>
      <p:sp>
        <p:nvSpPr>
          <p:cNvPr id="37893" name="Slide Number Placeholder 4">
            <a:extLst>
              <a:ext uri="{FF2B5EF4-FFF2-40B4-BE49-F238E27FC236}">
                <a16:creationId xmlns:a16="http://schemas.microsoft.com/office/drawing/2014/main" id="{EC8389E5-D0C7-49A6-9769-CEDC59C4E4C8}"/>
              </a:ext>
            </a:extLst>
          </p:cNvPr>
          <p:cNvSpPr>
            <a:spLocks noGrp="1" noChangeArrowheads="1"/>
          </p:cNvSpPr>
          <p:nvPr>
            <p:ph type="sldNum" sz="quarter" idx="10"/>
          </p:nvPr>
        </p:nvSpPr>
        <p:spPr bwMode="auto">
          <a:xfrm>
            <a:off x="101600" y="6388100"/>
            <a:ext cx="6635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288B41-8877-47CB-A0CE-4817D08385D2}" type="slidenum">
              <a:rPr kumimoji="0" lang="en-US" altLang="en-US" sz="2800" b="1" i="0" u="none" strike="noStrike" kern="1200" cap="none" spc="0" normalizeH="0" baseline="0" noProof="0" smtClean="0">
                <a:ln>
                  <a:noFill/>
                </a:ln>
                <a:solidFill>
                  <a:srgbClr val="9091B3"/>
                </a:solidFill>
                <a:effectLst/>
                <a:uLnTx/>
                <a:uFillTx/>
                <a:latin typeface="Arial Black" panose="020B0A04020102020204" pitchFamily="34" charset="0"/>
                <a:ea typeface="Arial Black" panose="020B0A04020102020204" pitchFamily="34" charset="0"/>
                <a:cs typeface="Arial Black" panose="020B0A040201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2800" b="1" i="0" u="none" strike="noStrike" kern="1200" cap="none" spc="0" normalizeH="0" baseline="0" noProof="0">
              <a:ln>
                <a:noFill/>
              </a:ln>
              <a:solidFill>
                <a:srgbClr val="9091B3"/>
              </a:solidFill>
              <a:effectLst/>
              <a:uLnTx/>
              <a:uFillTx/>
              <a:latin typeface="Arial Black" panose="020B0A04020102020204" pitchFamily="34" charset="0"/>
              <a:ea typeface="Arial Black" panose="020B0A04020102020204" pitchFamily="34" charset="0"/>
              <a:cs typeface="Arial Black" panose="020B0A04020102020204" pitchFamily="34" charset="0"/>
            </a:endParaRPr>
          </a:p>
        </p:txBody>
      </p:sp>
      <p:sp>
        <p:nvSpPr>
          <p:cNvPr id="2" name="Footer Placeholder 4">
            <a:extLst>
              <a:ext uri="{FF2B5EF4-FFF2-40B4-BE49-F238E27FC236}">
                <a16:creationId xmlns:a16="http://schemas.microsoft.com/office/drawing/2014/main" id="{0423BD6C-C8A7-C4A6-F5D4-5D84C56DCFAA}"/>
              </a:ext>
            </a:extLst>
          </p:cNvPr>
          <p:cNvSpPr txBox="1">
            <a:spLocks/>
          </p:cNvSpPr>
          <p:nvPr/>
        </p:nvSpPr>
        <p:spPr>
          <a:xfrm>
            <a:off x="876221" y="6387700"/>
            <a:ext cx="7008821" cy="365125"/>
          </a:xfrm>
          <a:prstGeom prst="rect">
            <a:avLst/>
          </a:prstGeom>
        </p:spPr>
        <p:txBody>
          <a:bodyPr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STEP</a:t>
            </a:r>
            <a:r>
              <a:rPr lang="en-US">
                <a:solidFill>
                  <a:schemeClr val="accent2">
                    <a:lumMod val="75000"/>
                  </a:schemeClr>
                </a:solidFill>
              </a:rPr>
              <a:t> OPEN</a:t>
            </a:r>
            <a:r>
              <a:rPr lang="en-US"/>
              <a:t> </a:t>
            </a:r>
          </a:p>
        </p:txBody>
      </p:sp>
      <p:pic>
        <p:nvPicPr>
          <p:cNvPr id="5" name="Picture 4">
            <a:extLst>
              <a:ext uri="{FF2B5EF4-FFF2-40B4-BE49-F238E27FC236}">
                <a16:creationId xmlns:a16="http://schemas.microsoft.com/office/drawing/2014/main" id="{6C1CF106-4B28-B25B-8CD4-E8AAAD42CFFC}"/>
              </a:ext>
            </a:extLst>
          </p:cNvPr>
          <p:cNvPicPr>
            <a:picLocks noChangeAspect="1"/>
          </p:cNvPicPr>
          <p:nvPr/>
        </p:nvPicPr>
        <p:blipFill>
          <a:blip r:embed="rId3"/>
          <a:stretch>
            <a:fillRect/>
          </a:stretch>
        </p:blipFill>
        <p:spPr>
          <a:xfrm>
            <a:off x="166868" y="667170"/>
            <a:ext cx="3800285" cy="2654417"/>
          </a:xfrm>
          <a:prstGeom prst="rect">
            <a:avLst/>
          </a:prstGeom>
        </p:spPr>
      </p:pic>
      <p:pic>
        <p:nvPicPr>
          <p:cNvPr id="8" name="Picture 7">
            <a:extLst>
              <a:ext uri="{FF2B5EF4-FFF2-40B4-BE49-F238E27FC236}">
                <a16:creationId xmlns:a16="http://schemas.microsoft.com/office/drawing/2014/main" id="{EE133122-FCF8-C63D-22DE-4FA10F0168E1}"/>
              </a:ext>
            </a:extLst>
          </p:cNvPr>
          <p:cNvPicPr>
            <a:picLocks noChangeAspect="1"/>
          </p:cNvPicPr>
          <p:nvPr/>
        </p:nvPicPr>
        <p:blipFill>
          <a:blip r:embed="rId4"/>
          <a:stretch>
            <a:fillRect/>
          </a:stretch>
        </p:blipFill>
        <p:spPr>
          <a:xfrm>
            <a:off x="3755573" y="637887"/>
            <a:ext cx="3800285" cy="2712981"/>
          </a:xfrm>
          <a:prstGeom prst="rect">
            <a:avLst/>
          </a:prstGeom>
        </p:spPr>
      </p:pic>
      <p:pic>
        <p:nvPicPr>
          <p:cNvPr id="12" name="Picture 11">
            <a:extLst>
              <a:ext uri="{FF2B5EF4-FFF2-40B4-BE49-F238E27FC236}">
                <a16:creationId xmlns:a16="http://schemas.microsoft.com/office/drawing/2014/main" id="{B05C12A8-FBC5-4367-B65A-0E6E42969A19}"/>
              </a:ext>
            </a:extLst>
          </p:cNvPr>
          <p:cNvPicPr>
            <a:picLocks noChangeAspect="1"/>
          </p:cNvPicPr>
          <p:nvPr/>
        </p:nvPicPr>
        <p:blipFill>
          <a:blip r:embed="rId5"/>
          <a:stretch>
            <a:fillRect/>
          </a:stretch>
        </p:blipFill>
        <p:spPr>
          <a:xfrm>
            <a:off x="7438449" y="702619"/>
            <a:ext cx="3706114" cy="2583515"/>
          </a:xfrm>
          <a:prstGeom prst="rect">
            <a:avLst/>
          </a:prstGeom>
        </p:spPr>
      </p:pic>
      <p:pic>
        <p:nvPicPr>
          <p:cNvPr id="16" name="Picture 15">
            <a:extLst>
              <a:ext uri="{FF2B5EF4-FFF2-40B4-BE49-F238E27FC236}">
                <a16:creationId xmlns:a16="http://schemas.microsoft.com/office/drawing/2014/main" id="{2E847A96-0266-039C-5C9E-580FA579A4C9}"/>
              </a:ext>
            </a:extLst>
          </p:cNvPr>
          <p:cNvPicPr>
            <a:picLocks noChangeAspect="1"/>
          </p:cNvPicPr>
          <p:nvPr/>
        </p:nvPicPr>
        <p:blipFill>
          <a:blip r:embed="rId6"/>
          <a:stretch>
            <a:fillRect/>
          </a:stretch>
        </p:blipFill>
        <p:spPr>
          <a:xfrm>
            <a:off x="166868" y="3298007"/>
            <a:ext cx="3800285" cy="2786164"/>
          </a:xfrm>
          <a:prstGeom prst="rect">
            <a:avLst/>
          </a:prstGeom>
        </p:spPr>
      </p:pic>
      <p:pic>
        <p:nvPicPr>
          <p:cNvPr id="19" name="Picture 18">
            <a:extLst>
              <a:ext uri="{FF2B5EF4-FFF2-40B4-BE49-F238E27FC236}">
                <a16:creationId xmlns:a16="http://schemas.microsoft.com/office/drawing/2014/main" id="{8866D030-14C5-9B6A-E84E-0A605E4C6AF6}"/>
              </a:ext>
            </a:extLst>
          </p:cNvPr>
          <p:cNvPicPr>
            <a:picLocks noChangeAspect="1"/>
          </p:cNvPicPr>
          <p:nvPr/>
        </p:nvPicPr>
        <p:blipFill>
          <a:blip r:embed="rId7"/>
          <a:stretch>
            <a:fillRect/>
          </a:stretch>
        </p:blipFill>
        <p:spPr>
          <a:xfrm>
            <a:off x="3790005" y="3361029"/>
            <a:ext cx="4031029" cy="2712981"/>
          </a:xfrm>
          <a:prstGeom prst="rect">
            <a:avLst/>
          </a:prstGeom>
        </p:spPr>
      </p:pic>
      <p:pic>
        <p:nvPicPr>
          <p:cNvPr id="21" name="Picture 20">
            <a:extLst>
              <a:ext uri="{FF2B5EF4-FFF2-40B4-BE49-F238E27FC236}">
                <a16:creationId xmlns:a16="http://schemas.microsoft.com/office/drawing/2014/main" id="{7F52A4EA-1D74-BDEB-9A19-0E96D412592F}"/>
              </a:ext>
            </a:extLst>
          </p:cNvPr>
          <p:cNvPicPr>
            <a:picLocks noChangeAspect="1"/>
          </p:cNvPicPr>
          <p:nvPr/>
        </p:nvPicPr>
        <p:blipFill>
          <a:blip r:embed="rId8"/>
          <a:stretch>
            <a:fillRect/>
          </a:stretch>
        </p:blipFill>
        <p:spPr>
          <a:xfrm>
            <a:off x="7821034" y="3419933"/>
            <a:ext cx="3868959" cy="2710977"/>
          </a:xfrm>
          <a:prstGeom prst="rect">
            <a:avLst/>
          </a:prstGeom>
        </p:spPr>
      </p:pic>
    </p:spTree>
    <p:extLst>
      <p:ext uri="{BB962C8B-B14F-4D97-AF65-F5344CB8AC3E}">
        <p14:creationId xmlns:p14="http://schemas.microsoft.com/office/powerpoint/2010/main" val="1596991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443838-D96A-1374-CF58-089094B24F43}"/>
              </a:ext>
            </a:extLst>
          </p:cNvPr>
          <p:cNvSpPr>
            <a:spLocks noGrp="1"/>
          </p:cNvSpPr>
          <p:nvPr>
            <p:ph sz="half" idx="2"/>
          </p:nvPr>
        </p:nvSpPr>
        <p:spPr/>
        <p:txBody>
          <a:bodyPr/>
          <a:lstStyle/>
          <a:p>
            <a:pPr marL="342900" indent="-342900">
              <a:buFont typeface="Arial" panose="020B0604020202020204" pitchFamily="34" charset="0"/>
              <a:buChar char="•"/>
            </a:pPr>
            <a:r>
              <a:rPr lang="en-US"/>
              <a:t>Early stages of producing MELCOR model for STEP plant to simulate in-VV LOCA</a:t>
            </a:r>
          </a:p>
          <a:p>
            <a:pPr marL="342900" indent="-342900">
              <a:buFont typeface="Arial" panose="020B0604020202020204" pitchFamily="34" charset="0"/>
              <a:buChar char="•"/>
            </a:pPr>
            <a:r>
              <a:rPr lang="en-US"/>
              <a:t>Similar approach to ITER adopted for heat exchanger, </a:t>
            </a:r>
            <a:r>
              <a:rPr lang="en-US" err="1"/>
              <a:t>pressuriser</a:t>
            </a:r>
            <a:r>
              <a:rPr lang="en-US"/>
              <a:t>, and VVPSS</a:t>
            </a:r>
          </a:p>
          <a:p>
            <a:pPr marL="342900" indent="-342900">
              <a:buFont typeface="Arial" panose="020B0604020202020204" pitchFamily="34" charset="0"/>
              <a:buChar char="•"/>
            </a:pPr>
            <a:r>
              <a:rPr lang="en-US"/>
              <a:t>Promising early results at maintaining pressure in vacuum vessel below acceptable limits</a:t>
            </a:r>
          </a:p>
          <a:p>
            <a:pPr marL="342900" indent="-342900">
              <a:buFont typeface="Arial" panose="020B0604020202020204" pitchFamily="34" charset="0"/>
              <a:buChar char="•"/>
            </a:pPr>
            <a:r>
              <a:rPr lang="en-US"/>
              <a:t>Future work will focus on incorporating RN package and decay heat, modifying impingement model and adding the cryostat volume</a:t>
            </a:r>
          </a:p>
          <a:p>
            <a:pPr marL="342900" indent="-342900">
              <a:buFont typeface="Arial" panose="020B0604020202020204" pitchFamily="34" charset="0"/>
              <a:buChar char="•"/>
            </a:pPr>
            <a:endParaRPr lang="en-US"/>
          </a:p>
        </p:txBody>
      </p:sp>
      <p:sp>
        <p:nvSpPr>
          <p:cNvPr id="3" name="Title 2">
            <a:extLst>
              <a:ext uri="{FF2B5EF4-FFF2-40B4-BE49-F238E27FC236}">
                <a16:creationId xmlns:a16="http://schemas.microsoft.com/office/drawing/2014/main" id="{D26B8BB5-9302-F5A7-145F-201B14262E93}"/>
              </a:ext>
            </a:extLst>
          </p:cNvPr>
          <p:cNvSpPr>
            <a:spLocks noGrp="1"/>
          </p:cNvSpPr>
          <p:nvPr>
            <p:ph type="title"/>
          </p:nvPr>
        </p:nvSpPr>
        <p:spPr/>
        <p:txBody>
          <a:bodyPr/>
          <a:lstStyle/>
          <a:p>
            <a:r>
              <a:rPr lang="en-US"/>
              <a:t>Summary</a:t>
            </a:r>
          </a:p>
        </p:txBody>
      </p:sp>
      <p:sp>
        <p:nvSpPr>
          <p:cNvPr id="4" name="Footer Placeholder 3">
            <a:extLst>
              <a:ext uri="{FF2B5EF4-FFF2-40B4-BE49-F238E27FC236}">
                <a16:creationId xmlns:a16="http://schemas.microsoft.com/office/drawing/2014/main" id="{EB5C8824-26DC-209D-43F0-8D70C87129EB}"/>
              </a:ext>
            </a:extLst>
          </p:cNvPr>
          <p:cNvSpPr>
            <a:spLocks noGrp="1"/>
          </p:cNvSpPr>
          <p:nvPr>
            <p:ph type="ftr" sz="quarter" idx="10"/>
          </p:nvPr>
        </p:nvSpPr>
        <p:spPr/>
        <p:txBody>
          <a:bodyPr/>
          <a:lstStyle/>
          <a:p>
            <a:r>
              <a:rPr lang="en-US"/>
              <a:t>Official - Sensitive - Commercial </a:t>
            </a:r>
          </a:p>
        </p:txBody>
      </p:sp>
      <p:sp>
        <p:nvSpPr>
          <p:cNvPr id="5" name="Slide Number Placeholder 4">
            <a:extLst>
              <a:ext uri="{FF2B5EF4-FFF2-40B4-BE49-F238E27FC236}">
                <a16:creationId xmlns:a16="http://schemas.microsoft.com/office/drawing/2014/main" id="{A4C3BE22-304D-EA5F-89E7-9FE00EAA087C}"/>
              </a:ext>
            </a:extLst>
          </p:cNvPr>
          <p:cNvSpPr>
            <a:spLocks noGrp="1"/>
          </p:cNvSpPr>
          <p:nvPr>
            <p:ph type="sldNum" sz="quarter" idx="4"/>
          </p:nvPr>
        </p:nvSpPr>
        <p:spPr/>
        <p:txBody>
          <a:bodyPr/>
          <a:lstStyle/>
          <a:p>
            <a:fld id="{35482B25-261F-464E-BDD8-63296DE4D8A4}" type="slidenum">
              <a:rPr lang="en-US" smtClean="0"/>
              <a:pPr/>
              <a:t>15</a:t>
            </a:fld>
            <a:endParaRPr lang="en-US"/>
          </a:p>
        </p:txBody>
      </p:sp>
    </p:spTree>
    <p:extLst>
      <p:ext uri="{BB962C8B-B14F-4D97-AF65-F5344CB8AC3E}">
        <p14:creationId xmlns:p14="http://schemas.microsoft.com/office/powerpoint/2010/main" val="3378441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AB200CCA-9568-4858-4C4D-D67DC2D650B0}"/>
              </a:ext>
            </a:extLst>
          </p:cNvPr>
          <p:cNvPicPr>
            <a:picLocks noGrp="1" noChangeAspect="1"/>
          </p:cNvPicPr>
          <p:nvPr>
            <p:ph sz="half" idx="2"/>
          </p:nvPr>
        </p:nvPicPr>
        <p:blipFill>
          <a:blip r:embed="rId3"/>
          <a:stretch>
            <a:fillRect/>
          </a:stretch>
        </p:blipFill>
        <p:spPr>
          <a:xfrm>
            <a:off x="1394566" y="964559"/>
            <a:ext cx="4491135" cy="5253267"/>
          </a:xfrm>
          <a:prstGeom prst="rect">
            <a:avLst/>
          </a:prstGeom>
        </p:spPr>
      </p:pic>
      <p:sp>
        <p:nvSpPr>
          <p:cNvPr id="3" name="Title 2">
            <a:extLst>
              <a:ext uri="{FF2B5EF4-FFF2-40B4-BE49-F238E27FC236}">
                <a16:creationId xmlns:a16="http://schemas.microsoft.com/office/drawing/2014/main" id="{A9218E25-E93E-4C4F-9A6C-BC8C6B9B6C0D}"/>
              </a:ext>
            </a:extLst>
          </p:cNvPr>
          <p:cNvSpPr>
            <a:spLocks noGrp="1"/>
          </p:cNvSpPr>
          <p:nvPr>
            <p:ph type="title"/>
          </p:nvPr>
        </p:nvSpPr>
        <p:spPr>
          <a:xfrm>
            <a:off x="-1879" y="243934"/>
            <a:ext cx="6946533" cy="792480"/>
          </a:xfrm>
        </p:spPr>
        <p:txBody>
          <a:bodyPr>
            <a:normAutofit/>
          </a:bodyPr>
          <a:lstStyle/>
          <a:p>
            <a:pPr algn="ctr"/>
            <a:r>
              <a:rPr lang="en-GB" sz="4400"/>
              <a:t>Questions</a:t>
            </a:r>
          </a:p>
        </p:txBody>
      </p:sp>
      <p:sp>
        <p:nvSpPr>
          <p:cNvPr id="5" name="Slide Number Placeholder 4">
            <a:extLst>
              <a:ext uri="{FF2B5EF4-FFF2-40B4-BE49-F238E27FC236}">
                <a16:creationId xmlns:a16="http://schemas.microsoft.com/office/drawing/2014/main" id="{A08DF8D6-8B5A-47A7-82A4-07D61DDDD954}"/>
              </a:ext>
            </a:extLst>
          </p:cNvPr>
          <p:cNvSpPr>
            <a:spLocks noGrp="1"/>
          </p:cNvSpPr>
          <p:nvPr>
            <p:ph type="sldNum" sz="quarter" idx="11"/>
          </p:nvPr>
        </p:nvSpPr>
        <p:spPr>
          <a:xfrm>
            <a:off x="101600" y="6387702"/>
            <a:ext cx="663451" cy="365125"/>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5482B25-261F-464E-BDD8-63296DE4D8A4}" type="slidenum">
              <a:rPr kumimoji="0" lang="en-US" sz="2800" b="1" i="0" u="none" strike="noStrike" kern="1200" cap="none" spc="0" normalizeH="0" baseline="0" noProof="0" smtClean="0">
                <a:ln>
                  <a:noFill/>
                </a:ln>
                <a:solidFill>
                  <a:srgbClr val="9091B3"/>
                </a:solidFill>
                <a:effectLst/>
                <a:uLnTx/>
                <a:uFillTx/>
                <a:latin typeface="Arial Black"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2800" b="1" i="0" u="none" strike="noStrike" kern="1200" cap="none" spc="0" normalizeH="0" baseline="0" noProof="0">
              <a:ln>
                <a:noFill/>
              </a:ln>
              <a:solidFill>
                <a:srgbClr val="9091B3"/>
              </a:solidFill>
              <a:effectLst/>
              <a:uLnTx/>
              <a:uFillTx/>
              <a:latin typeface="Arial Black" charset="0"/>
            </a:endParaRPr>
          </a:p>
        </p:txBody>
      </p:sp>
      <p:pic>
        <p:nvPicPr>
          <p:cNvPr id="1026" name="Picture 1" descr="image001">
            <a:extLst>
              <a:ext uri="{FF2B5EF4-FFF2-40B4-BE49-F238E27FC236}">
                <a16:creationId xmlns:a16="http://schemas.microsoft.com/office/drawing/2014/main" id="{7EFD2E42-AE8F-407F-A06B-457A4C6855B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0920" y="1247375"/>
            <a:ext cx="4359007"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297;p5" descr="A picture containing building, table&#10;&#10;Description automatically generated">
            <a:extLst>
              <a:ext uri="{FF2B5EF4-FFF2-40B4-BE49-F238E27FC236}">
                <a16:creationId xmlns:a16="http://schemas.microsoft.com/office/drawing/2014/main" id="{34FD442D-6E20-429B-85F0-23A4795A2580}"/>
              </a:ext>
            </a:extLst>
          </p:cNvPr>
          <p:cNvPicPr preferRelativeResize="0"/>
          <p:nvPr/>
        </p:nvPicPr>
        <p:blipFill rotWithShape="1">
          <a:blip r:embed="rId5"/>
          <a:srcRect t="7045" r="2" b="9739"/>
          <a:stretch/>
        </p:blipFill>
        <p:spPr>
          <a:xfrm>
            <a:off x="7233940" y="0"/>
            <a:ext cx="4958060" cy="6857990"/>
          </a:xfrm>
          <a:prstGeom prst="rect">
            <a:avLst/>
          </a:prstGeom>
          <a:noFill/>
          <a:effectLst/>
        </p:spPr>
      </p:pic>
      <p:sp>
        <p:nvSpPr>
          <p:cNvPr id="8" name="Triangle 6">
            <a:extLst>
              <a:ext uri="{FF2B5EF4-FFF2-40B4-BE49-F238E27FC236}">
                <a16:creationId xmlns:a16="http://schemas.microsoft.com/office/drawing/2014/main" id="{4E78685D-F187-4651-931A-C1702D118C1D}"/>
              </a:ext>
            </a:extLst>
          </p:cNvPr>
          <p:cNvSpPr/>
          <p:nvPr/>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rgbClr val="132B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01F57B43-CBB1-4AD5-9071-B371646905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3877" y="190096"/>
            <a:ext cx="691844" cy="690506"/>
          </a:xfrm>
          <a:prstGeom prst="rect">
            <a:avLst/>
          </a:prstGeom>
        </p:spPr>
      </p:pic>
      <p:sp>
        <p:nvSpPr>
          <p:cNvPr id="6" name="Footer Placeholder 4">
            <a:extLst>
              <a:ext uri="{FF2B5EF4-FFF2-40B4-BE49-F238E27FC236}">
                <a16:creationId xmlns:a16="http://schemas.microsoft.com/office/drawing/2014/main" id="{F01FFD4B-7C77-E208-FDFD-299EFCB09DC1}"/>
              </a:ext>
            </a:extLst>
          </p:cNvPr>
          <p:cNvSpPr txBox="1">
            <a:spLocks/>
          </p:cNvSpPr>
          <p:nvPr/>
        </p:nvSpPr>
        <p:spPr>
          <a:xfrm>
            <a:off x="876221" y="6387700"/>
            <a:ext cx="7008821" cy="365125"/>
          </a:xfrm>
          <a:prstGeom prst="rect">
            <a:avLst/>
          </a:prstGeom>
        </p:spPr>
        <p:txBody>
          <a:bodyPr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F56"/>
                </a:solidFill>
                <a:effectLst/>
                <a:uLnTx/>
                <a:uFillTx/>
                <a:latin typeface="Arial" panose="020B0604020202020204"/>
                <a:ea typeface="+mn-ea"/>
                <a:cs typeface="+mn-cs"/>
              </a:rPr>
              <a:t>STEP</a:t>
            </a:r>
            <a:r>
              <a:rPr kumimoji="0" lang="en-US" sz="1400" b="1" i="0" u="none" strike="noStrike" kern="1200" cap="none" spc="0" normalizeH="0" baseline="0" noProof="0">
                <a:ln>
                  <a:noFill/>
                </a:ln>
                <a:solidFill>
                  <a:srgbClr val="F6D34D">
                    <a:lumMod val="75000"/>
                  </a:srgbClr>
                </a:solidFill>
                <a:effectLst/>
                <a:uLnTx/>
                <a:uFillTx/>
                <a:latin typeface="Arial" panose="020B0604020202020204"/>
                <a:ea typeface="+mn-ea"/>
                <a:cs typeface="+mn-cs"/>
              </a:rPr>
              <a:t> OPEN</a:t>
            </a:r>
            <a:r>
              <a:rPr kumimoji="0" lang="en-US" sz="1400" b="1" i="0" u="none" strike="noStrike" kern="1200" cap="none" spc="0" normalizeH="0" baseline="0" noProof="0">
                <a:ln>
                  <a:noFill/>
                </a:ln>
                <a:solidFill>
                  <a:srgbClr val="002F56"/>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1864070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48D0A5-5601-4EF4-A2F0-45997D819E2F}"/>
              </a:ext>
            </a:extLst>
          </p:cNvPr>
          <p:cNvSpPr>
            <a:spLocks noGrp="1"/>
          </p:cNvSpPr>
          <p:nvPr>
            <p:ph sz="half" idx="2"/>
          </p:nvPr>
        </p:nvSpPr>
        <p:spPr>
          <a:xfrm>
            <a:off x="166867" y="1530994"/>
            <a:ext cx="9294903" cy="2538086"/>
          </a:xfrm>
        </p:spPr>
        <p:txBody>
          <a:bodyPr/>
          <a:lstStyle/>
          <a:p>
            <a:pPr marL="457200" indent="-457200">
              <a:buFont typeface="+mj-lt"/>
              <a:buAutoNum type="arabicPeriod"/>
            </a:pPr>
            <a:r>
              <a:rPr lang="en-GB"/>
              <a:t>UK Fusion Power Plant Programme – STEP</a:t>
            </a:r>
          </a:p>
          <a:p>
            <a:pPr marL="457200" indent="-457200">
              <a:buFont typeface="+mj-lt"/>
              <a:buAutoNum type="arabicPeriod"/>
            </a:pPr>
            <a:r>
              <a:rPr lang="en-GB"/>
              <a:t>Tokamak faults</a:t>
            </a:r>
          </a:p>
          <a:p>
            <a:pPr marL="457200" indent="-457200">
              <a:buFont typeface="+mj-lt"/>
              <a:buAutoNum type="arabicPeriod"/>
            </a:pPr>
            <a:r>
              <a:rPr lang="en-GB"/>
              <a:t>MELCOR model</a:t>
            </a:r>
          </a:p>
          <a:p>
            <a:pPr marL="457200" indent="-457200">
              <a:buFont typeface="+mj-lt"/>
              <a:buAutoNum type="arabicPeriod"/>
            </a:pPr>
            <a:r>
              <a:rPr lang="en-GB"/>
              <a:t>Preliminary results</a:t>
            </a:r>
          </a:p>
          <a:p>
            <a:pPr marL="457200" indent="-457200">
              <a:buFont typeface="+mj-lt"/>
              <a:buAutoNum type="arabicPeriod"/>
            </a:pPr>
            <a:r>
              <a:rPr lang="en-GB"/>
              <a:t>Future work</a:t>
            </a:r>
          </a:p>
        </p:txBody>
      </p:sp>
      <p:sp>
        <p:nvSpPr>
          <p:cNvPr id="3" name="Title 2">
            <a:extLst>
              <a:ext uri="{FF2B5EF4-FFF2-40B4-BE49-F238E27FC236}">
                <a16:creationId xmlns:a16="http://schemas.microsoft.com/office/drawing/2014/main" id="{71DC68AE-9E5D-AC8F-462F-A5856FB5987A}"/>
              </a:ext>
            </a:extLst>
          </p:cNvPr>
          <p:cNvSpPr>
            <a:spLocks noGrp="1"/>
          </p:cNvSpPr>
          <p:nvPr>
            <p:ph type="title"/>
          </p:nvPr>
        </p:nvSpPr>
        <p:spPr/>
        <p:txBody>
          <a:bodyPr/>
          <a:lstStyle/>
          <a:p>
            <a:r>
              <a:rPr lang="en-GB"/>
              <a:t>Contents</a:t>
            </a:r>
          </a:p>
        </p:txBody>
      </p:sp>
      <p:sp>
        <p:nvSpPr>
          <p:cNvPr id="5" name="Slide Number Placeholder 4">
            <a:extLst>
              <a:ext uri="{FF2B5EF4-FFF2-40B4-BE49-F238E27FC236}">
                <a16:creationId xmlns:a16="http://schemas.microsoft.com/office/drawing/2014/main" id="{DEF94998-8D25-AA7A-9931-0F51B01BD05B}"/>
              </a:ext>
            </a:extLst>
          </p:cNvPr>
          <p:cNvSpPr>
            <a:spLocks noGrp="1"/>
          </p:cNvSpPr>
          <p:nvPr>
            <p:ph type="sldNum" sz="quarter" idx="4"/>
          </p:nvPr>
        </p:nvSpPr>
        <p:spPr/>
        <p:txBody>
          <a:bodyPr/>
          <a:lstStyle/>
          <a:p>
            <a:fld id="{35482B25-261F-464E-BDD8-63296DE4D8A4}" type="slidenum">
              <a:rPr lang="en-US" smtClean="0"/>
              <a:pPr/>
              <a:t>2</a:t>
            </a:fld>
            <a:endParaRPr lang="en-US"/>
          </a:p>
        </p:txBody>
      </p:sp>
      <p:sp>
        <p:nvSpPr>
          <p:cNvPr id="6" name="Footer Placeholder 4">
            <a:extLst>
              <a:ext uri="{FF2B5EF4-FFF2-40B4-BE49-F238E27FC236}">
                <a16:creationId xmlns:a16="http://schemas.microsoft.com/office/drawing/2014/main" id="{F20BA69B-EEE8-FB07-83BC-9BDAFCBC681B}"/>
              </a:ext>
            </a:extLst>
          </p:cNvPr>
          <p:cNvSpPr txBox="1">
            <a:spLocks/>
          </p:cNvSpPr>
          <p:nvPr/>
        </p:nvSpPr>
        <p:spPr>
          <a:xfrm>
            <a:off x="1001988" y="6387701"/>
            <a:ext cx="7008821" cy="365125"/>
          </a:xfrm>
          <a:prstGeom prst="rect">
            <a:avLst/>
          </a:prstGeom>
        </p:spPr>
        <p:txBody>
          <a:bodyPr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STEP</a:t>
            </a:r>
            <a:r>
              <a:rPr lang="en-US">
                <a:solidFill>
                  <a:schemeClr val="accent2">
                    <a:lumMod val="75000"/>
                  </a:schemeClr>
                </a:solidFill>
              </a:rPr>
              <a:t> OPEN</a:t>
            </a:r>
            <a:r>
              <a:rPr lang="en-US"/>
              <a:t> </a:t>
            </a:r>
          </a:p>
        </p:txBody>
      </p:sp>
    </p:spTree>
    <p:extLst>
      <p:ext uri="{BB962C8B-B14F-4D97-AF65-F5344CB8AC3E}">
        <p14:creationId xmlns:p14="http://schemas.microsoft.com/office/powerpoint/2010/main" val="2548559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483962-2F6B-4C2D-B21F-696BC9F270D7}"/>
              </a:ext>
            </a:extLst>
          </p:cNvPr>
          <p:cNvSpPr>
            <a:spLocks noGrp="1"/>
          </p:cNvSpPr>
          <p:nvPr>
            <p:ph sz="half" idx="2"/>
          </p:nvPr>
        </p:nvSpPr>
        <p:spPr>
          <a:xfrm>
            <a:off x="234308" y="1702756"/>
            <a:ext cx="6879093" cy="4513180"/>
          </a:xfrm>
        </p:spPr>
        <p:txBody>
          <a:bodyPr>
            <a:normAutofit/>
          </a:bodyPr>
          <a:lstStyle/>
          <a:p>
            <a:pPr lvl="0"/>
            <a:endParaRPr lang="en-GB">
              <a:latin typeface="Arial"/>
              <a:cs typeface="Arial"/>
            </a:endParaRPr>
          </a:p>
          <a:p>
            <a:pPr marL="285750" indent="-285750">
              <a:buFont typeface="Arial" panose="020B0604020202020204" pitchFamily="34" charset="0"/>
              <a:buChar char="•"/>
            </a:pPr>
            <a:r>
              <a:rPr lang="en-GB" sz="2400"/>
              <a:t>Lithium as breeder (not fixed yet)</a:t>
            </a:r>
          </a:p>
          <a:p>
            <a:pPr marL="285750" indent="-285750">
              <a:buFont typeface="Arial" panose="020B0604020202020204" pitchFamily="34" charset="0"/>
              <a:buChar char="•"/>
            </a:pPr>
            <a:r>
              <a:rPr lang="en-GB" sz="2400"/>
              <a:t>Tungsten first wall (most likely candidate)</a:t>
            </a:r>
          </a:p>
          <a:p>
            <a:pPr marL="285750" indent="-285750">
              <a:buFont typeface="Arial" panose="020B0604020202020204" pitchFamily="34" charset="0"/>
              <a:buChar char="•"/>
            </a:pPr>
            <a:r>
              <a:rPr lang="en-GB" sz="2400"/>
              <a:t>High Temperature Superconducting coils (helium cooled), design in progress</a:t>
            </a:r>
          </a:p>
          <a:p>
            <a:pPr marL="285750" indent="-285750">
              <a:buFont typeface="Arial" panose="020B0604020202020204" pitchFamily="34" charset="0"/>
              <a:buChar char="•"/>
            </a:pPr>
            <a:r>
              <a:rPr lang="en-GB"/>
              <a:t>Advanced Divertor Design (double divertor)</a:t>
            </a:r>
            <a:endParaRPr lang="en-GB" sz="2400"/>
          </a:p>
          <a:p>
            <a:pPr marL="285750" indent="-285750">
              <a:buFont typeface="Arial" panose="020B0604020202020204" pitchFamily="34" charset="0"/>
              <a:buChar char="•"/>
            </a:pPr>
            <a:r>
              <a:rPr lang="en-GB" sz="2400"/>
              <a:t>Plasma temperature &gt;100 million degrees C</a:t>
            </a:r>
          </a:p>
          <a:p>
            <a:endParaRPr lang="en-GB"/>
          </a:p>
        </p:txBody>
      </p:sp>
      <p:sp>
        <p:nvSpPr>
          <p:cNvPr id="3" name="Title 2">
            <a:extLst>
              <a:ext uri="{FF2B5EF4-FFF2-40B4-BE49-F238E27FC236}">
                <a16:creationId xmlns:a16="http://schemas.microsoft.com/office/drawing/2014/main" id="{A9218E25-E93E-4C4F-9A6C-BC8C6B9B6C0D}"/>
              </a:ext>
            </a:extLst>
          </p:cNvPr>
          <p:cNvSpPr>
            <a:spLocks noGrp="1"/>
          </p:cNvSpPr>
          <p:nvPr>
            <p:ph type="title"/>
          </p:nvPr>
        </p:nvSpPr>
        <p:spPr>
          <a:xfrm>
            <a:off x="166868" y="205430"/>
            <a:ext cx="6946533" cy="1325564"/>
          </a:xfrm>
        </p:spPr>
        <p:txBody>
          <a:bodyPr>
            <a:normAutofit/>
          </a:bodyPr>
          <a:lstStyle/>
          <a:p>
            <a:r>
              <a:rPr lang="en-GB"/>
              <a:t>STEP (Spherical Tokamak for Energy Production)</a:t>
            </a:r>
          </a:p>
        </p:txBody>
      </p:sp>
      <p:sp>
        <p:nvSpPr>
          <p:cNvPr id="5" name="Slide Number Placeholder 4">
            <a:extLst>
              <a:ext uri="{FF2B5EF4-FFF2-40B4-BE49-F238E27FC236}">
                <a16:creationId xmlns:a16="http://schemas.microsoft.com/office/drawing/2014/main" id="{A08DF8D6-8B5A-47A7-82A4-07D61DDDD954}"/>
              </a:ext>
            </a:extLst>
          </p:cNvPr>
          <p:cNvSpPr>
            <a:spLocks noGrp="1"/>
          </p:cNvSpPr>
          <p:nvPr>
            <p:ph type="sldNum" sz="quarter" idx="11"/>
          </p:nvPr>
        </p:nvSpPr>
        <p:spPr>
          <a:xfrm>
            <a:off x="101600" y="6387702"/>
            <a:ext cx="663451" cy="365125"/>
          </a:xfrm>
          <a:prstGeom prst="rect">
            <a:avLst/>
          </a:prstGeom>
        </p:spPr>
        <p:txBody>
          <a:bodyPr vert="horz" lIns="91440" tIns="45720" rIns="91440" bIns="45720" rtlCol="0" anchor="ctr"/>
          <a:lstStyle>
            <a:defPPr>
              <a:defRPr lang="en-US"/>
            </a:defPPr>
            <a:lvl1pPr marL="0" algn="r" defTabSz="914400" rtl="0" eaLnBrk="1" latinLnBrk="0" hangingPunct="1">
              <a:defRPr sz="2800" b="1" i="0" kern="1200">
                <a:solidFill>
                  <a:srgbClr val="9091B3"/>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82B25-261F-464E-BDD8-63296DE4D8A4}" type="slidenum">
              <a:rPr lang="en-US" smtClean="0"/>
              <a:pPr/>
              <a:t>3</a:t>
            </a:fld>
            <a:endParaRPr lang="en-US"/>
          </a:p>
        </p:txBody>
      </p:sp>
      <p:pic>
        <p:nvPicPr>
          <p:cNvPr id="1026" name="Picture 1" descr="image001">
            <a:extLst>
              <a:ext uri="{FF2B5EF4-FFF2-40B4-BE49-F238E27FC236}">
                <a16:creationId xmlns:a16="http://schemas.microsoft.com/office/drawing/2014/main" id="{7EFD2E42-AE8F-407F-A06B-457A4C6855B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0920" y="1247375"/>
            <a:ext cx="4359007"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297;p5" descr="A picture containing building, table&#10;&#10;Description automatically generated">
            <a:extLst>
              <a:ext uri="{FF2B5EF4-FFF2-40B4-BE49-F238E27FC236}">
                <a16:creationId xmlns:a16="http://schemas.microsoft.com/office/drawing/2014/main" id="{34FD442D-6E20-429B-85F0-23A4795A2580}"/>
              </a:ext>
            </a:extLst>
          </p:cNvPr>
          <p:cNvPicPr preferRelativeResize="0"/>
          <p:nvPr/>
        </p:nvPicPr>
        <p:blipFill rotWithShape="1">
          <a:blip r:embed="rId4"/>
          <a:srcRect t="7045" r="2" b="9739"/>
          <a:stretch/>
        </p:blipFill>
        <p:spPr>
          <a:xfrm>
            <a:off x="7233940" y="0"/>
            <a:ext cx="4958060" cy="6857990"/>
          </a:xfrm>
          <a:prstGeom prst="rect">
            <a:avLst/>
          </a:prstGeom>
          <a:noFill/>
          <a:effectLst/>
        </p:spPr>
      </p:pic>
      <p:sp>
        <p:nvSpPr>
          <p:cNvPr id="8" name="Triangle 6">
            <a:extLst>
              <a:ext uri="{FF2B5EF4-FFF2-40B4-BE49-F238E27FC236}">
                <a16:creationId xmlns:a16="http://schemas.microsoft.com/office/drawing/2014/main" id="{4E78685D-F187-4651-931A-C1702D118C1D}"/>
              </a:ext>
            </a:extLst>
          </p:cNvPr>
          <p:cNvSpPr/>
          <p:nvPr/>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rgbClr val="132B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9" name="Picture 8">
            <a:extLst>
              <a:ext uri="{FF2B5EF4-FFF2-40B4-BE49-F238E27FC236}">
                <a16:creationId xmlns:a16="http://schemas.microsoft.com/office/drawing/2014/main" id="{01F57B43-CBB1-4AD5-9071-B37164690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3877" y="190096"/>
            <a:ext cx="691844" cy="690506"/>
          </a:xfrm>
          <a:prstGeom prst="rect">
            <a:avLst/>
          </a:prstGeom>
        </p:spPr>
      </p:pic>
      <p:sp>
        <p:nvSpPr>
          <p:cNvPr id="6" name="Footer Placeholder 4">
            <a:extLst>
              <a:ext uri="{FF2B5EF4-FFF2-40B4-BE49-F238E27FC236}">
                <a16:creationId xmlns:a16="http://schemas.microsoft.com/office/drawing/2014/main" id="{F01FFD4B-7C77-E208-FDFD-299EFCB09DC1}"/>
              </a:ext>
            </a:extLst>
          </p:cNvPr>
          <p:cNvSpPr txBox="1">
            <a:spLocks/>
          </p:cNvSpPr>
          <p:nvPr/>
        </p:nvSpPr>
        <p:spPr>
          <a:xfrm>
            <a:off x="876221" y="6387700"/>
            <a:ext cx="7008821" cy="365125"/>
          </a:xfrm>
          <a:prstGeom prst="rect">
            <a:avLst/>
          </a:prstGeom>
        </p:spPr>
        <p:txBody>
          <a:bodyPr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STEP</a:t>
            </a:r>
            <a:r>
              <a:rPr lang="en-US">
                <a:solidFill>
                  <a:schemeClr val="accent2">
                    <a:lumMod val="75000"/>
                  </a:schemeClr>
                </a:solidFill>
              </a:rPr>
              <a:t> OPEN</a:t>
            </a:r>
            <a:r>
              <a:rPr lang="en-US"/>
              <a:t> </a:t>
            </a:r>
          </a:p>
        </p:txBody>
      </p:sp>
    </p:spTree>
    <p:extLst>
      <p:ext uri="{BB962C8B-B14F-4D97-AF65-F5344CB8AC3E}">
        <p14:creationId xmlns:p14="http://schemas.microsoft.com/office/powerpoint/2010/main" val="3860547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2C0599-20AD-4389-B1F9-076CD8ECB4C9}"/>
              </a:ext>
            </a:extLst>
          </p:cNvPr>
          <p:cNvSpPr>
            <a:spLocks noGrp="1"/>
          </p:cNvSpPr>
          <p:nvPr>
            <p:ph type="sldNum" sz="quarter" idx="4"/>
          </p:nvPr>
        </p:nvSpPr>
        <p:spPr/>
        <p:txBody>
          <a:bodyPr/>
          <a:lstStyle/>
          <a:p>
            <a:fld id="{35482B25-261F-464E-BDD8-63296DE4D8A4}" type="slidenum">
              <a:rPr lang="en-US" dirty="0" smtClean="0"/>
              <a:pPr/>
              <a:t>4</a:t>
            </a:fld>
            <a:endParaRPr lang="en-US"/>
          </a:p>
        </p:txBody>
      </p:sp>
      <p:sp>
        <p:nvSpPr>
          <p:cNvPr id="21" name="Title 2">
            <a:extLst>
              <a:ext uri="{FF2B5EF4-FFF2-40B4-BE49-F238E27FC236}">
                <a16:creationId xmlns:a16="http://schemas.microsoft.com/office/drawing/2014/main" id="{839617E7-F163-4B04-82B1-638498E68BF5}"/>
              </a:ext>
            </a:extLst>
          </p:cNvPr>
          <p:cNvSpPr txBox="1">
            <a:spLocks/>
          </p:cNvSpPr>
          <p:nvPr/>
        </p:nvSpPr>
        <p:spPr>
          <a:xfrm>
            <a:off x="101600" y="-71775"/>
            <a:ext cx="9927303" cy="1124296"/>
          </a:xfrm>
          <a:prstGeom prst="rect">
            <a:avLst/>
          </a:prstGeom>
        </p:spPr>
        <p:txBody>
          <a:bodyPr vert="horz" lIns="91440" tIns="45720" rIns="91440" bIns="45720" rtlCol="0" anchor="b" anchorCtr="0">
            <a:normAutofit/>
          </a:bodyPr>
          <a:lstStyle>
            <a:lvl1pPr algn="ctr" defTabSz="914377" rtl="0" eaLnBrk="1" latinLnBrk="0" hangingPunct="1">
              <a:lnSpc>
                <a:spcPct val="100000"/>
              </a:lnSpc>
              <a:spcBef>
                <a:spcPct val="0"/>
              </a:spcBef>
              <a:buNone/>
              <a:defRPr sz="6000" b="1" i="0" kern="1200">
                <a:solidFill>
                  <a:schemeClr val="tx1"/>
                </a:solidFill>
                <a:latin typeface="Arial Black" charset="0"/>
                <a:ea typeface="Arial Black" charset="0"/>
                <a:cs typeface="Arial Black" charset="0"/>
              </a:defRPr>
            </a:lvl1pPr>
          </a:lstStyle>
          <a:p>
            <a:pPr algn="l"/>
            <a:r>
              <a:rPr lang="en-GB" sz="4000"/>
              <a:t>Where will STEP be built?</a:t>
            </a:r>
          </a:p>
        </p:txBody>
      </p:sp>
      <p:pic>
        <p:nvPicPr>
          <p:cNvPr id="1028" name="Picture 4" descr="Bassetlaw public invited to learn more about fusion energy at virtual  Science Museum event | Worksop Guardian">
            <a:extLst>
              <a:ext uri="{FF2B5EF4-FFF2-40B4-BE49-F238E27FC236}">
                <a16:creationId xmlns:a16="http://schemas.microsoft.com/office/drawing/2014/main" id="{1C3EE430-16B0-4832-84FF-E171B3F9C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279" y="2507293"/>
            <a:ext cx="6096000" cy="4057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AEC0B044-F6B3-4349-B4AB-B085B0D5253A}"/>
              </a:ext>
            </a:extLst>
          </p:cNvPr>
          <p:cNvGrpSpPr/>
          <p:nvPr/>
        </p:nvGrpSpPr>
        <p:grpSpPr>
          <a:xfrm>
            <a:off x="791075" y="1717403"/>
            <a:ext cx="2810062" cy="4445295"/>
            <a:chOff x="319742" y="1585936"/>
            <a:chExt cx="2810062" cy="4445295"/>
          </a:xfrm>
        </p:grpSpPr>
        <p:grpSp>
          <p:nvGrpSpPr>
            <p:cNvPr id="17" name="Group 16">
              <a:extLst>
                <a:ext uri="{FF2B5EF4-FFF2-40B4-BE49-F238E27FC236}">
                  <a16:creationId xmlns:a16="http://schemas.microsoft.com/office/drawing/2014/main" id="{5C99415F-1EE1-4599-BE74-C72AD8C96DCC}"/>
                </a:ext>
              </a:extLst>
            </p:cNvPr>
            <p:cNvGrpSpPr/>
            <p:nvPr/>
          </p:nvGrpSpPr>
          <p:grpSpPr>
            <a:xfrm>
              <a:off x="553040" y="1585936"/>
              <a:ext cx="2576764" cy="4445295"/>
              <a:chOff x="1250315" y="1585937"/>
              <a:chExt cx="2576764" cy="4445295"/>
            </a:xfrm>
          </p:grpSpPr>
          <p:pic>
            <p:nvPicPr>
              <p:cNvPr id="1026" name="Picture 2" descr="STEP - Finding STEP a Home">
                <a:extLst>
                  <a:ext uri="{FF2B5EF4-FFF2-40B4-BE49-F238E27FC236}">
                    <a16:creationId xmlns:a16="http://schemas.microsoft.com/office/drawing/2014/main" id="{1ABA22D6-A058-4804-AEE7-51D171B58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315" y="1585937"/>
                <a:ext cx="2576764" cy="4445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E72ABE4-B50F-4061-A14F-893DEEF74E73}"/>
                  </a:ext>
                </a:extLst>
              </p:cNvPr>
              <p:cNvSpPr/>
              <p:nvPr/>
            </p:nvSpPr>
            <p:spPr>
              <a:xfrm>
                <a:off x="2452592" y="4210306"/>
                <a:ext cx="569625" cy="390449"/>
              </a:xfrm>
              <a:prstGeom prst="rect">
                <a:avLst/>
              </a:prstGeom>
              <a:solidFill>
                <a:srgbClr val="DAE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A1277557-F032-48E9-BA12-16A3AE740137}"/>
                </a:ext>
              </a:extLst>
            </p:cNvPr>
            <p:cNvSpPr txBox="1"/>
            <p:nvPr/>
          </p:nvSpPr>
          <p:spPr>
            <a:xfrm>
              <a:off x="319742" y="4051586"/>
              <a:ext cx="2052165" cy="707886"/>
            </a:xfrm>
            <a:prstGeom prst="rect">
              <a:avLst/>
            </a:prstGeom>
            <a:noFill/>
          </p:spPr>
          <p:txBody>
            <a:bodyPr wrap="none" rtlCol="0">
              <a:spAutoFit/>
            </a:bodyPr>
            <a:lstStyle/>
            <a:p>
              <a:pPr algn="r"/>
              <a:r>
                <a:rPr lang="en-GB" sz="2000"/>
                <a:t>West Burton, </a:t>
              </a:r>
              <a:br>
                <a:rPr lang="en-GB" sz="2000"/>
              </a:br>
              <a:r>
                <a:rPr lang="en-GB" sz="2000"/>
                <a:t>Nottinghamshire</a:t>
              </a:r>
            </a:p>
          </p:txBody>
        </p:sp>
      </p:grpSp>
      <p:sp>
        <p:nvSpPr>
          <p:cNvPr id="4" name="TextBox 3">
            <a:extLst>
              <a:ext uri="{FF2B5EF4-FFF2-40B4-BE49-F238E27FC236}">
                <a16:creationId xmlns:a16="http://schemas.microsoft.com/office/drawing/2014/main" id="{6858A480-E482-4C97-8C64-78A086CC6E9F}"/>
              </a:ext>
            </a:extLst>
          </p:cNvPr>
          <p:cNvSpPr txBox="1"/>
          <p:nvPr/>
        </p:nvSpPr>
        <p:spPr>
          <a:xfrm>
            <a:off x="8572279" y="1202007"/>
            <a:ext cx="3359085" cy="923330"/>
          </a:xfrm>
          <a:prstGeom prst="rect">
            <a:avLst/>
          </a:prstGeom>
          <a:noFill/>
        </p:spPr>
        <p:txBody>
          <a:bodyPr wrap="square" rtlCol="0">
            <a:spAutoFit/>
          </a:bodyPr>
          <a:lstStyle/>
          <a:p>
            <a:pPr algn="ctr"/>
            <a:r>
              <a:rPr lang="en-GB"/>
              <a:t>West Burton A – </a:t>
            </a:r>
            <a:br>
              <a:rPr lang="en-GB"/>
            </a:br>
            <a:r>
              <a:rPr lang="en-GB"/>
              <a:t>Coal power station, 2000 MW </a:t>
            </a:r>
            <a:br>
              <a:rPr lang="en-GB"/>
            </a:br>
            <a:r>
              <a:rPr lang="en-GB"/>
              <a:t>(to cease generation in 2023)</a:t>
            </a:r>
          </a:p>
        </p:txBody>
      </p:sp>
      <p:sp>
        <p:nvSpPr>
          <p:cNvPr id="10" name="TextBox 9">
            <a:extLst>
              <a:ext uri="{FF2B5EF4-FFF2-40B4-BE49-F238E27FC236}">
                <a16:creationId xmlns:a16="http://schemas.microsoft.com/office/drawing/2014/main" id="{D34CB613-1002-4BA1-B365-232B193C1160}"/>
              </a:ext>
            </a:extLst>
          </p:cNvPr>
          <p:cNvSpPr txBox="1"/>
          <p:nvPr/>
        </p:nvSpPr>
        <p:spPr>
          <a:xfrm>
            <a:off x="2704289" y="3373778"/>
            <a:ext cx="2457945" cy="646331"/>
          </a:xfrm>
          <a:prstGeom prst="rect">
            <a:avLst/>
          </a:prstGeom>
          <a:noFill/>
        </p:spPr>
        <p:txBody>
          <a:bodyPr wrap="square" rtlCol="0">
            <a:spAutoFit/>
          </a:bodyPr>
          <a:lstStyle/>
          <a:p>
            <a:pPr algn="ctr"/>
            <a:r>
              <a:rPr lang="en-GB"/>
              <a:t>Early Render of STEP (500MW) Layout</a:t>
            </a:r>
          </a:p>
        </p:txBody>
      </p:sp>
      <p:sp>
        <p:nvSpPr>
          <p:cNvPr id="11" name="TextBox 10">
            <a:extLst>
              <a:ext uri="{FF2B5EF4-FFF2-40B4-BE49-F238E27FC236}">
                <a16:creationId xmlns:a16="http://schemas.microsoft.com/office/drawing/2014/main" id="{9908AA88-71C3-4F51-8FAB-50034E539578}"/>
              </a:ext>
            </a:extLst>
          </p:cNvPr>
          <p:cNvSpPr txBox="1"/>
          <p:nvPr/>
        </p:nvSpPr>
        <p:spPr>
          <a:xfrm>
            <a:off x="3934292" y="1460498"/>
            <a:ext cx="4637987" cy="1200329"/>
          </a:xfrm>
          <a:prstGeom prst="rect">
            <a:avLst/>
          </a:prstGeom>
          <a:noFill/>
        </p:spPr>
        <p:txBody>
          <a:bodyPr wrap="square" rtlCol="0">
            <a:spAutoFit/>
          </a:bodyPr>
          <a:lstStyle/>
          <a:p>
            <a:pPr algn="ctr"/>
            <a:r>
              <a:rPr lang="en-GB"/>
              <a:t>West Burton B – </a:t>
            </a:r>
          </a:p>
          <a:p>
            <a:pPr algn="ctr"/>
            <a:r>
              <a:rPr lang="en-GB"/>
              <a:t>Combined cycle gas power station with battery storage capacity of 49 MW</a:t>
            </a:r>
          </a:p>
          <a:p>
            <a:pPr algn="ctr"/>
            <a:r>
              <a:rPr lang="en-GB"/>
              <a:t>(expected to be generating into the 2040’s)</a:t>
            </a:r>
          </a:p>
        </p:txBody>
      </p:sp>
      <p:cxnSp>
        <p:nvCxnSpPr>
          <p:cNvPr id="9" name="Straight Arrow Connector 8">
            <a:extLst>
              <a:ext uri="{FF2B5EF4-FFF2-40B4-BE49-F238E27FC236}">
                <a16:creationId xmlns:a16="http://schemas.microsoft.com/office/drawing/2014/main" id="{366C4B17-8FD7-462A-8F08-5644D2D9DA25}"/>
              </a:ext>
            </a:extLst>
          </p:cNvPr>
          <p:cNvCxnSpPr>
            <a:cxnSpLocks/>
            <a:stCxn id="10" idx="3"/>
          </p:cNvCxnSpPr>
          <p:nvPr/>
        </p:nvCxnSpPr>
        <p:spPr>
          <a:xfrm>
            <a:off x="5162234" y="3696944"/>
            <a:ext cx="3086961" cy="11939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0CF7F02-6FD9-489D-A7DF-56F29AB58B08}"/>
              </a:ext>
            </a:extLst>
          </p:cNvPr>
          <p:cNvCxnSpPr>
            <a:cxnSpLocks/>
            <a:stCxn id="11" idx="2"/>
          </p:cNvCxnSpPr>
          <p:nvPr/>
        </p:nvCxnSpPr>
        <p:spPr>
          <a:xfrm>
            <a:off x="6253286" y="2660827"/>
            <a:ext cx="3456322" cy="8877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F6DD94D-DC4F-45BC-80B6-18A3C27044B3}"/>
              </a:ext>
            </a:extLst>
          </p:cNvPr>
          <p:cNvCxnSpPr>
            <a:cxnSpLocks/>
            <a:stCxn id="4" idx="2"/>
          </p:cNvCxnSpPr>
          <p:nvPr/>
        </p:nvCxnSpPr>
        <p:spPr>
          <a:xfrm>
            <a:off x="10251822" y="2125337"/>
            <a:ext cx="610731" cy="12484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275ADD31-1FC7-5174-38EA-9BE81240E8FD}"/>
              </a:ext>
            </a:extLst>
          </p:cNvPr>
          <p:cNvSpPr txBox="1">
            <a:spLocks/>
          </p:cNvSpPr>
          <p:nvPr/>
        </p:nvSpPr>
        <p:spPr>
          <a:xfrm>
            <a:off x="876221" y="6387700"/>
            <a:ext cx="7008821" cy="365125"/>
          </a:xfrm>
          <a:prstGeom prst="rect">
            <a:avLst/>
          </a:prstGeom>
        </p:spPr>
        <p:txBody>
          <a:bodyPr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STEP</a:t>
            </a:r>
            <a:r>
              <a:rPr lang="en-US">
                <a:solidFill>
                  <a:schemeClr val="accent2">
                    <a:lumMod val="75000"/>
                  </a:schemeClr>
                </a:solidFill>
              </a:rPr>
              <a:t> OPEN</a:t>
            </a:r>
            <a:r>
              <a:rPr lang="en-US"/>
              <a:t> </a:t>
            </a:r>
          </a:p>
        </p:txBody>
      </p:sp>
    </p:spTree>
    <p:extLst>
      <p:ext uri="{BB962C8B-B14F-4D97-AF65-F5344CB8AC3E}">
        <p14:creationId xmlns:p14="http://schemas.microsoft.com/office/powerpoint/2010/main" val="2138824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1793C-B910-4C3B-BE2D-D114FFAFCBEE}"/>
              </a:ext>
            </a:extLst>
          </p:cNvPr>
          <p:cNvSpPr>
            <a:spLocks noGrp="1"/>
          </p:cNvSpPr>
          <p:nvPr>
            <p:ph type="title"/>
          </p:nvPr>
        </p:nvSpPr>
        <p:spPr>
          <a:xfrm>
            <a:off x="166868" y="205432"/>
            <a:ext cx="5066613" cy="721576"/>
          </a:xfrm>
        </p:spPr>
        <p:txBody>
          <a:bodyPr/>
          <a:lstStyle/>
          <a:p>
            <a:r>
              <a:rPr lang="en-GB"/>
              <a:t>Tokamak Anatomy</a:t>
            </a:r>
          </a:p>
        </p:txBody>
      </p:sp>
      <p:pic>
        <p:nvPicPr>
          <p:cNvPr id="8" name="Content Placeholder 7">
            <a:extLst>
              <a:ext uri="{FF2B5EF4-FFF2-40B4-BE49-F238E27FC236}">
                <a16:creationId xmlns:a16="http://schemas.microsoft.com/office/drawing/2014/main" id="{0F006774-A6F6-4698-86C0-B238E20F494A}"/>
              </a:ext>
            </a:extLst>
          </p:cNvPr>
          <p:cNvPicPr>
            <a:picLocks noGrp="1" noChangeAspect="1"/>
          </p:cNvPicPr>
          <p:nvPr>
            <p:ph sz="half" idx="2"/>
          </p:nvPr>
        </p:nvPicPr>
        <p:blipFill>
          <a:blip r:embed="rId3"/>
          <a:stretch>
            <a:fillRect/>
          </a:stretch>
        </p:blipFill>
        <p:spPr>
          <a:xfrm>
            <a:off x="6603011" y="2509643"/>
            <a:ext cx="2279753" cy="2506229"/>
          </a:xfrm>
        </p:spPr>
      </p:pic>
      <p:sp>
        <p:nvSpPr>
          <p:cNvPr id="6" name="Slide Number Placeholder 5">
            <a:extLst>
              <a:ext uri="{FF2B5EF4-FFF2-40B4-BE49-F238E27FC236}">
                <a16:creationId xmlns:a16="http://schemas.microsoft.com/office/drawing/2014/main" id="{80BB7764-D663-461D-AC3D-69C99BEF3F10}"/>
              </a:ext>
            </a:extLst>
          </p:cNvPr>
          <p:cNvSpPr>
            <a:spLocks noGrp="1"/>
          </p:cNvSpPr>
          <p:nvPr>
            <p:ph type="sldNum" sz="quarter" idx="4"/>
          </p:nvPr>
        </p:nvSpPr>
        <p:spPr>
          <a:xfrm>
            <a:off x="101601" y="6467513"/>
            <a:ext cx="380965" cy="285313"/>
          </a:xfrm>
        </p:spPr>
        <p:txBody>
          <a:bodyPr/>
          <a:lstStyle/>
          <a:p>
            <a:fld id="{35482B25-261F-464E-BDD8-63296DE4D8A4}" type="slidenum">
              <a:rPr lang="en-US" smtClean="0"/>
              <a:pPr/>
              <a:t>5</a:t>
            </a:fld>
            <a:endParaRPr lang="en-US"/>
          </a:p>
        </p:txBody>
      </p:sp>
      <p:pic>
        <p:nvPicPr>
          <p:cNvPr id="11" name="Content Placeholder 7">
            <a:extLst>
              <a:ext uri="{FF2B5EF4-FFF2-40B4-BE49-F238E27FC236}">
                <a16:creationId xmlns:a16="http://schemas.microsoft.com/office/drawing/2014/main" id="{4821E455-DFE2-B778-8362-82350895E1F1}"/>
              </a:ext>
            </a:extLst>
          </p:cNvPr>
          <p:cNvPicPr>
            <a:picLocks noGrp="1" noChangeAspect="1"/>
          </p:cNvPicPr>
          <p:nvPr>
            <p:ph sz="quarter" idx="10"/>
          </p:nvPr>
        </p:nvPicPr>
        <p:blipFill>
          <a:blip r:embed="rId4"/>
          <a:stretch>
            <a:fillRect/>
          </a:stretch>
        </p:blipFill>
        <p:spPr>
          <a:xfrm>
            <a:off x="9002838" y="2491581"/>
            <a:ext cx="2298478" cy="2506229"/>
          </a:xfrm>
        </p:spPr>
      </p:pic>
      <p:sp>
        <p:nvSpPr>
          <p:cNvPr id="3" name="Footer Placeholder 3">
            <a:extLst>
              <a:ext uri="{FF2B5EF4-FFF2-40B4-BE49-F238E27FC236}">
                <a16:creationId xmlns:a16="http://schemas.microsoft.com/office/drawing/2014/main" id="{317FB414-BA6C-CE92-3653-FCC7B003E5DF}"/>
              </a:ext>
            </a:extLst>
          </p:cNvPr>
          <p:cNvSpPr txBox="1">
            <a:spLocks/>
          </p:cNvSpPr>
          <p:nvPr/>
        </p:nvSpPr>
        <p:spPr>
          <a:xfrm>
            <a:off x="885747" y="6467511"/>
            <a:ext cx="4024588" cy="28531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tx1"/>
                </a:solidFill>
              </a:rPr>
              <a:t>STEP I</a:t>
            </a:r>
            <a:r>
              <a:rPr lang="en-US" b="1"/>
              <a:t> </a:t>
            </a:r>
            <a:r>
              <a:rPr lang="en-US" b="1">
                <a:solidFill>
                  <a:srgbClr val="FFC000"/>
                </a:solidFill>
              </a:rPr>
              <a:t>OPEN</a:t>
            </a:r>
          </a:p>
        </p:txBody>
      </p:sp>
      <p:sp>
        <p:nvSpPr>
          <p:cNvPr id="4" name="Rectangle: Rounded Corners 3">
            <a:extLst>
              <a:ext uri="{FF2B5EF4-FFF2-40B4-BE49-F238E27FC236}">
                <a16:creationId xmlns:a16="http://schemas.microsoft.com/office/drawing/2014/main" id="{FE6CA31D-B8A7-A95E-F752-96F362504515}"/>
              </a:ext>
            </a:extLst>
          </p:cNvPr>
          <p:cNvSpPr/>
          <p:nvPr/>
        </p:nvSpPr>
        <p:spPr>
          <a:xfrm>
            <a:off x="6622242" y="1431619"/>
            <a:ext cx="1553978" cy="456952"/>
          </a:xfrm>
          <a:prstGeom prst="roundRect">
            <a:avLst/>
          </a:prstGeom>
          <a:solidFill>
            <a:srgbClr val="0ABA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cryostat</a:t>
            </a:r>
          </a:p>
        </p:txBody>
      </p:sp>
      <p:cxnSp>
        <p:nvCxnSpPr>
          <p:cNvPr id="7" name="Straight Arrow Connector 6">
            <a:extLst>
              <a:ext uri="{FF2B5EF4-FFF2-40B4-BE49-F238E27FC236}">
                <a16:creationId xmlns:a16="http://schemas.microsoft.com/office/drawing/2014/main" id="{7796F0E1-46A4-9F39-4C01-D3C778CB349A}"/>
              </a:ext>
            </a:extLst>
          </p:cNvPr>
          <p:cNvCxnSpPr>
            <a:cxnSpLocks/>
          </p:cNvCxnSpPr>
          <p:nvPr/>
        </p:nvCxnSpPr>
        <p:spPr>
          <a:xfrm>
            <a:off x="7241321" y="1945389"/>
            <a:ext cx="501566" cy="1357104"/>
          </a:xfrm>
          <a:prstGeom prst="straightConnector1">
            <a:avLst/>
          </a:prstGeom>
          <a:ln w="38100">
            <a:headEnd type="none"/>
            <a:tailEnd type="oval"/>
          </a:ln>
        </p:spPr>
        <p:style>
          <a:lnRef idx="3">
            <a:schemeClr val="accent1"/>
          </a:lnRef>
          <a:fillRef idx="0">
            <a:schemeClr val="accent1"/>
          </a:fillRef>
          <a:effectRef idx="2">
            <a:schemeClr val="accent1"/>
          </a:effectRef>
          <a:fontRef idx="minor">
            <a:schemeClr val="tx1"/>
          </a:fontRef>
        </p:style>
      </p:cxnSp>
      <p:sp>
        <p:nvSpPr>
          <p:cNvPr id="10" name="Rectangle: Rounded Corners 9">
            <a:extLst>
              <a:ext uri="{FF2B5EF4-FFF2-40B4-BE49-F238E27FC236}">
                <a16:creationId xmlns:a16="http://schemas.microsoft.com/office/drawing/2014/main" id="{CBB06091-A30A-585D-9B71-8BBC3E8C05A9}"/>
              </a:ext>
            </a:extLst>
          </p:cNvPr>
          <p:cNvSpPr/>
          <p:nvPr/>
        </p:nvSpPr>
        <p:spPr>
          <a:xfrm>
            <a:off x="9171519" y="1212715"/>
            <a:ext cx="1553978" cy="575401"/>
          </a:xfrm>
          <a:prstGeom prst="roundRect">
            <a:avLst/>
          </a:prstGeom>
          <a:solidFill>
            <a:srgbClr val="9B8D9F"/>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t>vacuum vessel</a:t>
            </a:r>
          </a:p>
        </p:txBody>
      </p:sp>
      <p:cxnSp>
        <p:nvCxnSpPr>
          <p:cNvPr id="12" name="Straight Arrow Connector 11">
            <a:extLst>
              <a:ext uri="{FF2B5EF4-FFF2-40B4-BE49-F238E27FC236}">
                <a16:creationId xmlns:a16="http://schemas.microsoft.com/office/drawing/2014/main" id="{510F573F-144E-581F-5F17-268E3462233C}"/>
              </a:ext>
            </a:extLst>
          </p:cNvPr>
          <p:cNvCxnSpPr>
            <a:cxnSpLocks/>
          </p:cNvCxnSpPr>
          <p:nvPr/>
        </p:nvCxnSpPr>
        <p:spPr>
          <a:xfrm>
            <a:off x="9948508" y="1867422"/>
            <a:ext cx="518265" cy="1435071"/>
          </a:xfrm>
          <a:prstGeom prst="straightConnector1">
            <a:avLst/>
          </a:prstGeom>
          <a:ln w="38100">
            <a:headEnd type="none"/>
            <a:tailEnd type="oval"/>
          </a:ln>
        </p:spPr>
        <p:style>
          <a:lnRef idx="3">
            <a:schemeClr val="accent1"/>
          </a:lnRef>
          <a:fillRef idx="0">
            <a:schemeClr val="accent1"/>
          </a:fillRef>
          <a:effectRef idx="2">
            <a:schemeClr val="accent1"/>
          </a:effectRef>
          <a:fontRef idx="minor">
            <a:schemeClr val="tx1"/>
          </a:fontRef>
        </p:style>
      </p:cxnSp>
      <p:sp>
        <p:nvSpPr>
          <p:cNvPr id="17" name="Rectangle: Rounded Corners 16">
            <a:extLst>
              <a:ext uri="{FF2B5EF4-FFF2-40B4-BE49-F238E27FC236}">
                <a16:creationId xmlns:a16="http://schemas.microsoft.com/office/drawing/2014/main" id="{57AC6FFD-DFBE-99D6-EF5F-E70B5A8200CF}"/>
              </a:ext>
            </a:extLst>
          </p:cNvPr>
          <p:cNvSpPr/>
          <p:nvPr/>
        </p:nvSpPr>
        <p:spPr>
          <a:xfrm>
            <a:off x="8416187" y="5852728"/>
            <a:ext cx="1553978" cy="456952"/>
          </a:xfrm>
          <a:prstGeom prst="roundRect">
            <a:avLst/>
          </a:prstGeom>
          <a:solidFill>
            <a:srgbClr val="D075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bio shield</a:t>
            </a:r>
          </a:p>
        </p:txBody>
      </p:sp>
      <p:cxnSp>
        <p:nvCxnSpPr>
          <p:cNvPr id="18" name="Straight Arrow Connector 17">
            <a:extLst>
              <a:ext uri="{FF2B5EF4-FFF2-40B4-BE49-F238E27FC236}">
                <a16:creationId xmlns:a16="http://schemas.microsoft.com/office/drawing/2014/main" id="{93DEF561-C87B-D2EF-9F49-73B67D5D5A8D}"/>
              </a:ext>
            </a:extLst>
          </p:cNvPr>
          <p:cNvCxnSpPr>
            <a:cxnSpLocks/>
          </p:cNvCxnSpPr>
          <p:nvPr/>
        </p:nvCxnSpPr>
        <p:spPr>
          <a:xfrm flipH="1" flipV="1">
            <a:off x="8401818" y="3863588"/>
            <a:ext cx="769701" cy="1938804"/>
          </a:xfrm>
          <a:prstGeom prst="straightConnector1">
            <a:avLst/>
          </a:prstGeom>
          <a:ln w="38100">
            <a:headEnd type="none"/>
            <a:tailEnd type="oval"/>
          </a:ln>
        </p:spPr>
        <p:style>
          <a:lnRef idx="3">
            <a:schemeClr val="accent1"/>
          </a:lnRef>
          <a:fillRef idx="0">
            <a:schemeClr val="accent1"/>
          </a:fillRef>
          <a:effectRef idx="2">
            <a:schemeClr val="accent1"/>
          </a:effectRef>
          <a:fontRef idx="minor">
            <a:schemeClr val="tx1"/>
          </a:fontRef>
        </p:style>
      </p:cxnSp>
      <p:grpSp>
        <p:nvGrpSpPr>
          <p:cNvPr id="20" name="Group 19">
            <a:extLst>
              <a:ext uri="{FF2B5EF4-FFF2-40B4-BE49-F238E27FC236}">
                <a16:creationId xmlns:a16="http://schemas.microsoft.com/office/drawing/2014/main" id="{EF98D2E0-AA95-1F78-A4F9-24B804C1877C}"/>
              </a:ext>
            </a:extLst>
          </p:cNvPr>
          <p:cNvGrpSpPr/>
          <p:nvPr/>
        </p:nvGrpSpPr>
        <p:grpSpPr>
          <a:xfrm>
            <a:off x="2722996" y="2686084"/>
            <a:ext cx="3726553" cy="2417881"/>
            <a:chOff x="876221" y="1524522"/>
            <a:chExt cx="6509322" cy="4302373"/>
          </a:xfrm>
        </p:grpSpPr>
        <p:pic>
          <p:nvPicPr>
            <p:cNvPr id="21" name="Picture 20">
              <a:extLst>
                <a:ext uri="{FF2B5EF4-FFF2-40B4-BE49-F238E27FC236}">
                  <a16:creationId xmlns:a16="http://schemas.microsoft.com/office/drawing/2014/main" id="{76C52E00-D24A-E4C2-D218-6CF918ABE25D}"/>
                </a:ext>
              </a:extLst>
            </p:cNvPr>
            <p:cNvPicPr>
              <a:picLocks noChangeAspect="1"/>
            </p:cNvPicPr>
            <p:nvPr/>
          </p:nvPicPr>
          <p:blipFill rotWithShape="1">
            <a:blip r:embed="rId5"/>
            <a:srcRect l="25526" t="1990" r="17637" b="7652"/>
            <a:stretch/>
          </p:blipFill>
          <p:spPr>
            <a:xfrm>
              <a:off x="5577023" y="1558452"/>
              <a:ext cx="1808520" cy="3865076"/>
            </a:xfrm>
            <a:prstGeom prst="rect">
              <a:avLst/>
            </a:prstGeom>
          </p:spPr>
        </p:pic>
        <p:pic>
          <p:nvPicPr>
            <p:cNvPr id="22" name="Picture 2">
              <a:extLst>
                <a:ext uri="{FF2B5EF4-FFF2-40B4-BE49-F238E27FC236}">
                  <a16:creationId xmlns:a16="http://schemas.microsoft.com/office/drawing/2014/main" id="{90A42EAA-F2A9-F54E-A6EE-63DA163887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9287"/>
            <a:stretch/>
          </p:blipFill>
          <p:spPr bwMode="auto">
            <a:xfrm>
              <a:off x="876221" y="1524522"/>
              <a:ext cx="3507142" cy="43023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13C3E1FF-8F96-49A8-B832-F62AD3898819}"/>
                </a:ext>
              </a:extLst>
            </p:cNvPr>
            <p:cNvSpPr/>
            <p:nvPr/>
          </p:nvSpPr>
          <p:spPr>
            <a:xfrm>
              <a:off x="2567816" y="2358124"/>
              <a:ext cx="1205345" cy="29865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2CE3A609-FD43-E115-99C7-F2902F7428C6}"/>
                </a:ext>
              </a:extLst>
            </p:cNvPr>
            <p:cNvCxnSpPr/>
            <p:nvPr/>
          </p:nvCxnSpPr>
          <p:spPr>
            <a:xfrm flipV="1">
              <a:off x="2567816" y="1618291"/>
              <a:ext cx="3009207" cy="73983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129B93-8195-B2D8-831E-2B19E1B22DCA}"/>
                </a:ext>
              </a:extLst>
            </p:cNvPr>
            <p:cNvCxnSpPr>
              <a:cxnSpLocks/>
            </p:cNvCxnSpPr>
            <p:nvPr/>
          </p:nvCxnSpPr>
          <p:spPr>
            <a:xfrm>
              <a:off x="2567815" y="5344722"/>
              <a:ext cx="3032299" cy="78806"/>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26" name="Content Placeholder 5">
            <a:extLst>
              <a:ext uri="{FF2B5EF4-FFF2-40B4-BE49-F238E27FC236}">
                <a16:creationId xmlns:a16="http://schemas.microsoft.com/office/drawing/2014/main" id="{5AFFDA1B-9F7D-ED65-781A-784787954BC9}"/>
              </a:ext>
            </a:extLst>
          </p:cNvPr>
          <p:cNvPicPr>
            <a:picLocks noChangeAspect="1"/>
          </p:cNvPicPr>
          <p:nvPr/>
        </p:nvPicPr>
        <p:blipFill>
          <a:blip r:embed="rId7"/>
          <a:stretch>
            <a:fillRect/>
          </a:stretch>
        </p:blipFill>
        <p:spPr>
          <a:xfrm>
            <a:off x="35134" y="2210540"/>
            <a:ext cx="2452335" cy="2868490"/>
          </a:xfrm>
          <a:prstGeom prst="rect">
            <a:avLst/>
          </a:prstGeom>
        </p:spPr>
      </p:pic>
      <p:sp>
        <p:nvSpPr>
          <p:cNvPr id="5" name="Rectangle: Rounded Corners 4">
            <a:extLst>
              <a:ext uri="{FF2B5EF4-FFF2-40B4-BE49-F238E27FC236}">
                <a16:creationId xmlns:a16="http://schemas.microsoft.com/office/drawing/2014/main" id="{5A74F8B7-BD29-E9AE-E8C8-CE4301F7B86A}"/>
              </a:ext>
            </a:extLst>
          </p:cNvPr>
          <p:cNvSpPr/>
          <p:nvPr/>
        </p:nvSpPr>
        <p:spPr>
          <a:xfrm>
            <a:off x="3139112" y="1612269"/>
            <a:ext cx="1553978" cy="642871"/>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toroidal  magnets</a:t>
            </a:r>
          </a:p>
        </p:txBody>
      </p:sp>
      <p:cxnSp>
        <p:nvCxnSpPr>
          <p:cNvPr id="9" name="Straight Arrow Connector 8">
            <a:extLst>
              <a:ext uri="{FF2B5EF4-FFF2-40B4-BE49-F238E27FC236}">
                <a16:creationId xmlns:a16="http://schemas.microsoft.com/office/drawing/2014/main" id="{9BA9F315-5C42-1DC8-1952-2D6B06584361}"/>
              </a:ext>
            </a:extLst>
          </p:cNvPr>
          <p:cNvCxnSpPr>
            <a:cxnSpLocks/>
          </p:cNvCxnSpPr>
          <p:nvPr/>
        </p:nvCxnSpPr>
        <p:spPr>
          <a:xfrm>
            <a:off x="4036452" y="2302177"/>
            <a:ext cx="295433" cy="656408"/>
          </a:xfrm>
          <a:prstGeom prst="straightConnector1">
            <a:avLst/>
          </a:prstGeom>
          <a:ln w="38100">
            <a:headEnd type="none"/>
            <a:tailEnd type="oval"/>
          </a:ln>
        </p:spPr>
        <p:style>
          <a:lnRef idx="3">
            <a:schemeClr val="accent1"/>
          </a:lnRef>
          <a:fillRef idx="0">
            <a:schemeClr val="accent1"/>
          </a:fillRef>
          <a:effectRef idx="2">
            <a:schemeClr val="accent1"/>
          </a:effectRef>
          <a:fontRef idx="minor">
            <a:schemeClr val="tx1"/>
          </a:fontRef>
        </p:style>
      </p:cxnSp>
      <p:sp>
        <p:nvSpPr>
          <p:cNvPr id="15" name="Rectangle: Rounded Corners 14">
            <a:extLst>
              <a:ext uri="{FF2B5EF4-FFF2-40B4-BE49-F238E27FC236}">
                <a16:creationId xmlns:a16="http://schemas.microsoft.com/office/drawing/2014/main" id="{88CBC73E-D138-152E-425B-ECC8FC0ED85B}"/>
              </a:ext>
            </a:extLst>
          </p:cNvPr>
          <p:cNvSpPr/>
          <p:nvPr/>
        </p:nvSpPr>
        <p:spPr>
          <a:xfrm>
            <a:off x="3936396" y="5562540"/>
            <a:ext cx="1553978" cy="642871"/>
          </a:xfrm>
          <a:prstGeom prst="roundRect">
            <a:avLst/>
          </a:prstGeom>
          <a:solidFill>
            <a:srgbClr val="FAB1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poloidal  magnets</a:t>
            </a:r>
          </a:p>
        </p:txBody>
      </p:sp>
      <p:cxnSp>
        <p:nvCxnSpPr>
          <p:cNvPr id="16" name="Straight Arrow Connector 15">
            <a:extLst>
              <a:ext uri="{FF2B5EF4-FFF2-40B4-BE49-F238E27FC236}">
                <a16:creationId xmlns:a16="http://schemas.microsoft.com/office/drawing/2014/main" id="{03FCF1B6-3871-C0CE-4DB7-949D37D1F6F0}"/>
              </a:ext>
            </a:extLst>
          </p:cNvPr>
          <p:cNvCxnSpPr>
            <a:cxnSpLocks/>
          </p:cNvCxnSpPr>
          <p:nvPr/>
        </p:nvCxnSpPr>
        <p:spPr>
          <a:xfrm flipH="1" flipV="1">
            <a:off x="4166764" y="4910851"/>
            <a:ext cx="545146" cy="558712"/>
          </a:xfrm>
          <a:prstGeom prst="straightConnector1">
            <a:avLst/>
          </a:prstGeom>
          <a:ln w="38100">
            <a:headEnd type="none"/>
            <a:tailEnd type="oval"/>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980D9124-5521-9E35-3779-F202FAEC56A8}"/>
              </a:ext>
            </a:extLst>
          </p:cNvPr>
          <p:cNvCxnSpPr>
            <a:cxnSpLocks/>
          </p:cNvCxnSpPr>
          <p:nvPr/>
        </p:nvCxnSpPr>
        <p:spPr>
          <a:xfrm flipV="1">
            <a:off x="2669276" y="4191395"/>
            <a:ext cx="814124" cy="1457133"/>
          </a:xfrm>
          <a:prstGeom prst="straightConnector1">
            <a:avLst/>
          </a:prstGeom>
          <a:ln w="38100">
            <a:headEnd type="none"/>
            <a:tailEnd type="oval"/>
          </a:ln>
        </p:spPr>
        <p:style>
          <a:lnRef idx="3">
            <a:schemeClr val="accent1"/>
          </a:lnRef>
          <a:fillRef idx="0">
            <a:schemeClr val="accent1"/>
          </a:fillRef>
          <a:effectRef idx="2">
            <a:schemeClr val="accent1"/>
          </a:effectRef>
          <a:fontRef idx="minor">
            <a:schemeClr val="tx1"/>
          </a:fontRef>
        </p:style>
      </p:cxnSp>
      <p:sp>
        <p:nvSpPr>
          <p:cNvPr id="33" name="Rectangle: Rounded Corners 32">
            <a:extLst>
              <a:ext uri="{FF2B5EF4-FFF2-40B4-BE49-F238E27FC236}">
                <a16:creationId xmlns:a16="http://schemas.microsoft.com/office/drawing/2014/main" id="{271E33A1-DDBA-3697-8CF7-D3AD8275FA5E}"/>
              </a:ext>
            </a:extLst>
          </p:cNvPr>
          <p:cNvSpPr/>
          <p:nvPr/>
        </p:nvSpPr>
        <p:spPr>
          <a:xfrm>
            <a:off x="1806599" y="5693590"/>
            <a:ext cx="1553978" cy="642871"/>
          </a:xfrm>
          <a:prstGeom prst="roundRect">
            <a:avLst/>
          </a:prstGeom>
          <a:solidFill>
            <a:srgbClr val="F559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plasma</a:t>
            </a:r>
          </a:p>
        </p:txBody>
      </p:sp>
    </p:spTree>
    <p:extLst>
      <p:ext uri="{BB962C8B-B14F-4D97-AF65-F5344CB8AC3E}">
        <p14:creationId xmlns:p14="http://schemas.microsoft.com/office/powerpoint/2010/main" val="2548126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3149-DA5D-420D-B7EB-B80773F33963}"/>
              </a:ext>
            </a:extLst>
          </p:cNvPr>
          <p:cNvSpPr>
            <a:spLocks noGrp="1"/>
          </p:cNvSpPr>
          <p:nvPr>
            <p:ph type="title"/>
          </p:nvPr>
        </p:nvSpPr>
        <p:spPr>
          <a:xfrm>
            <a:off x="203200" y="300344"/>
            <a:ext cx="5607455" cy="737273"/>
          </a:xfrm>
        </p:spPr>
        <p:txBody>
          <a:bodyPr>
            <a:normAutofit fontScale="90000"/>
          </a:bodyPr>
          <a:lstStyle/>
          <a:p>
            <a:r>
              <a:rPr lang="en-GB"/>
              <a:t>Main Fusion inventories</a:t>
            </a:r>
          </a:p>
        </p:txBody>
      </p:sp>
      <p:sp>
        <p:nvSpPr>
          <p:cNvPr id="3" name="Content Placeholder 2">
            <a:extLst>
              <a:ext uri="{FF2B5EF4-FFF2-40B4-BE49-F238E27FC236}">
                <a16:creationId xmlns:a16="http://schemas.microsoft.com/office/drawing/2014/main" id="{DD283FF5-DCFB-4C2E-B32B-FC89BEEDCF11}"/>
              </a:ext>
            </a:extLst>
          </p:cNvPr>
          <p:cNvSpPr>
            <a:spLocks noGrp="1"/>
          </p:cNvSpPr>
          <p:nvPr>
            <p:ph idx="1"/>
          </p:nvPr>
        </p:nvSpPr>
        <p:spPr>
          <a:xfrm>
            <a:off x="203200" y="1502998"/>
            <a:ext cx="5957651" cy="4236321"/>
          </a:xfrm>
        </p:spPr>
        <p:txBody>
          <a:bodyPr>
            <a:normAutofit lnSpcReduction="10000"/>
          </a:bodyPr>
          <a:lstStyle/>
          <a:p>
            <a:pPr marL="342900" indent="-342900">
              <a:buFont typeface="Arial" panose="020B0604020202020204" pitchFamily="34" charset="0"/>
              <a:buChar char="•"/>
            </a:pPr>
            <a:r>
              <a:rPr lang="en-GB" b="1"/>
              <a:t>Energy Inventory  </a:t>
            </a:r>
          </a:p>
          <a:p>
            <a:pPr marL="798513" lvl="1" indent="-342900">
              <a:buFont typeface="Arial" panose="020B0604020202020204" pitchFamily="34" charset="0"/>
              <a:buChar char="•"/>
            </a:pPr>
            <a:r>
              <a:rPr lang="en-GB"/>
              <a:t>Plasma Energy </a:t>
            </a:r>
          </a:p>
          <a:p>
            <a:pPr marL="798513" lvl="1" indent="-342900">
              <a:buFont typeface="Arial" panose="020B0604020202020204" pitchFamily="34" charset="0"/>
              <a:buChar char="•"/>
            </a:pPr>
            <a:r>
              <a:rPr lang="en-GB"/>
              <a:t>Neutrons Energy</a:t>
            </a:r>
          </a:p>
          <a:p>
            <a:pPr marL="798513" lvl="1" indent="-342900">
              <a:buFont typeface="Arial" panose="020B0604020202020204" pitchFamily="34" charset="0"/>
              <a:buChar char="•"/>
            </a:pPr>
            <a:r>
              <a:rPr lang="en-GB"/>
              <a:t>Stored and decay heat in PFMs </a:t>
            </a:r>
          </a:p>
          <a:p>
            <a:pPr marL="342900" indent="-342900">
              <a:buFont typeface="Arial" panose="020B0604020202020204" pitchFamily="34" charset="0"/>
              <a:buChar char="•"/>
            </a:pPr>
            <a:r>
              <a:rPr lang="en-GB" b="1"/>
              <a:t>Radioactive Material Inventory </a:t>
            </a:r>
          </a:p>
          <a:p>
            <a:pPr marL="798513" lvl="1" indent="-342900">
              <a:buFont typeface="Arial" panose="020B0604020202020204" pitchFamily="34" charset="0"/>
              <a:buChar char="•"/>
            </a:pPr>
            <a:r>
              <a:rPr lang="en-GB"/>
              <a:t>Tritium build-up</a:t>
            </a:r>
          </a:p>
          <a:p>
            <a:pPr marL="798513" lvl="1" indent="-342900">
              <a:buFont typeface="Arial" panose="020B0604020202020204" pitchFamily="34" charset="0"/>
              <a:buChar char="•"/>
            </a:pPr>
            <a:r>
              <a:rPr lang="en-GB"/>
              <a:t>Radioactive dust</a:t>
            </a:r>
          </a:p>
          <a:p>
            <a:pPr marL="342900" indent="-342900">
              <a:buFont typeface="Arial" panose="020B0604020202020204" pitchFamily="34" charset="0"/>
              <a:buChar char="•"/>
            </a:pPr>
            <a:r>
              <a:rPr lang="en-GB" b="1"/>
              <a:t>Hazardous chemical inventories</a:t>
            </a:r>
          </a:p>
          <a:p>
            <a:pPr marL="798513" lvl="1" indent="-342900">
              <a:buFont typeface="Arial" panose="020B0604020202020204" pitchFamily="34" charset="0"/>
              <a:buChar char="•"/>
            </a:pPr>
            <a:r>
              <a:rPr lang="en-GB"/>
              <a:t>Lithium, Tin</a:t>
            </a:r>
          </a:p>
          <a:p>
            <a:pPr marL="798513" lvl="1" indent="-342900">
              <a:buFont typeface="Arial" panose="020B0604020202020204" pitchFamily="34" charset="0"/>
              <a:buChar char="•"/>
            </a:pPr>
            <a:r>
              <a:rPr lang="en-GB"/>
              <a:t>Pressurised  H2O/D2O </a:t>
            </a:r>
          </a:p>
          <a:p>
            <a:pPr marL="798513" lvl="1" indent="-342900">
              <a:buFont typeface="Arial" panose="020B0604020202020204" pitchFamily="34" charset="0"/>
              <a:buChar char="•"/>
            </a:pPr>
            <a:r>
              <a:rPr lang="en-GB"/>
              <a:t>Hydrogen</a:t>
            </a:r>
          </a:p>
          <a:p>
            <a:pPr marL="798513" lvl="1" indent="-342900">
              <a:buFont typeface="Arial" panose="020B0604020202020204" pitchFamily="34" charset="0"/>
              <a:buChar char="•"/>
            </a:pPr>
            <a:r>
              <a:rPr lang="en-GB"/>
              <a:t>Cryogens (He and N2)</a:t>
            </a:r>
          </a:p>
        </p:txBody>
      </p:sp>
      <p:sp>
        <p:nvSpPr>
          <p:cNvPr id="6" name="Slide Number Placeholder 4">
            <a:extLst>
              <a:ext uri="{FF2B5EF4-FFF2-40B4-BE49-F238E27FC236}">
                <a16:creationId xmlns:a16="http://schemas.microsoft.com/office/drawing/2014/main" id="{AE43959E-1677-7921-3375-8EAE32ABD390}"/>
              </a:ext>
            </a:extLst>
          </p:cNvPr>
          <p:cNvSpPr txBox="1">
            <a:spLocks noChangeArrowheads="1"/>
          </p:cNvSpPr>
          <p:nvPr/>
        </p:nvSpPr>
        <p:spPr bwMode="auto">
          <a:xfrm>
            <a:off x="101600" y="6443855"/>
            <a:ext cx="663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2813" rtl="0" eaLnBrk="0" fontAlgn="base" hangingPunct="0">
              <a:lnSpc>
                <a:spcPct val="90000"/>
              </a:lnSpc>
              <a:spcBef>
                <a:spcPts val="1000"/>
              </a:spcBef>
              <a:spcAft>
                <a:spcPct val="0"/>
              </a:spcAft>
              <a:buFont typeface="Arial" panose="020B0604020202020204" pitchFamily="34" charset="0"/>
              <a:defRPr sz="2400" kern="1200">
                <a:solidFill>
                  <a:schemeClr val="tx1"/>
                </a:solidFill>
                <a:latin typeface="Arial" panose="020B0604020202020204" pitchFamily="34" charset="0"/>
                <a:ea typeface="Arial" charset="0"/>
                <a:cs typeface="Arial" charset="0"/>
              </a:defRPr>
            </a:lvl1pPr>
            <a:lvl2pPr marL="742950" indent="-285750" algn="l" defTabSz="912813" rtl="0" eaLnBrk="0" fontAlgn="base" hangingPunct="0">
              <a:lnSpc>
                <a:spcPct val="90000"/>
              </a:lnSpc>
              <a:spcBef>
                <a:spcPts val="500"/>
              </a:spcBef>
              <a:spcAft>
                <a:spcPct val="0"/>
              </a:spcAft>
              <a:buFont typeface="Arial" panose="020B0604020202020204" pitchFamily="34" charset="0"/>
              <a:defRPr sz="2200" kern="1200">
                <a:solidFill>
                  <a:schemeClr val="tx1"/>
                </a:solidFill>
                <a:latin typeface="Arial" panose="020B0604020202020204" pitchFamily="34" charset="0"/>
                <a:ea typeface="Arial" charset="0"/>
                <a:cs typeface="Arial" charset="0"/>
              </a:defRPr>
            </a:lvl2pPr>
            <a:lvl3pPr marL="1143000" indent="-228600" algn="l" defTabSz="912813"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Arial" panose="020B0604020202020204" pitchFamily="34" charset="0"/>
                <a:ea typeface="Arial" charset="0"/>
                <a:cs typeface="Arial" charset="0"/>
              </a:defRPr>
            </a:lvl3pPr>
            <a:lvl4pPr marL="1600200" indent="-228600" algn="l" defTabSz="912813" rtl="0" eaLnBrk="0" fontAlgn="base" hangingPunct="0">
              <a:lnSpc>
                <a:spcPct val="90000"/>
              </a:lnSpc>
              <a:spcBef>
                <a:spcPts val="500"/>
              </a:spcBef>
              <a:spcAft>
                <a:spcPct val="0"/>
              </a:spcAft>
              <a:buFont typeface="Arial" panose="020B0604020202020204" pitchFamily="34" charset="0"/>
              <a:defRPr kern="1200">
                <a:solidFill>
                  <a:schemeClr val="tx1"/>
                </a:solidFill>
                <a:latin typeface="Arial" panose="020B0604020202020204" pitchFamily="34" charset="0"/>
                <a:ea typeface="Arial" charset="0"/>
                <a:cs typeface="Arial" charset="0"/>
              </a:defRPr>
            </a:lvl4pPr>
            <a:lvl5pPr marL="2057400" indent="-228600" algn="l" defTabSz="912813" rtl="0" eaLnBrk="0" fontAlgn="base" hangingPunct="0">
              <a:lnSpc>
                <a:spcPct val="90000"/>
              </a:lnSpc>
              <a:spcBef>
                <a:spcPts val="500"/>
              </a:spcBef>
              <a:spcAft>
                <a:spcPct val="0"/>
              </a:spcAft>
              <a:buFont typeface="Arial" panose="020B0604020202020204" pitchFamily="34" charset="0"/>
              <a:defRPr kern="1200">
                <a:solidFill>
                  <a:schemeClr val="tx1"/>
                </a:solidFill>
                <a:latin typeface="Arial" panose="020B0604020202020204" pitchFamily="34" charset="0"/>
                <a:ea typeface="Arial" charset="0"/>
                <a:cs typeface="Arial" charset="0"/>
              </a:defRPr>
            </a:lvl5pPr>
            <a:lvl6pPr marL="2514600" indent="-228600" algn="l" defTabSz="914377" rtl="0" eaLnBrk="0" fontAlgn="base" latinLnBrk="0" hangingPunct="0">
              <a:lnSpc>
                <a:spcPct val="90000"/>
              </a:lnSpc>
              <a:spcBef>
                <a:spcPct val="0"/>
              </a:spcBef>
              <a:spcAft>
                <a:spcPct val="0"/>
              </a:spcAft>
              <a:buFont typeface="Arial"/>
              <a:buChar char="•"/>
              <a:defRPr sz="1800" kern="1200">
                <a:solidFill>
                  <a:schemeClr val="tx1"/>
                </a:solidFill>
                <a:latin typeface="Arial" panose="020B0604020202020204" pitchFamily="34" charset="0"/>
                <a:ea typeface="+mn-ea"/>
                <a:cs typeface="+mn-cs"/>
              </a:defRPr>
            </a:lvl6pPr>
            <a:lvl7pPr marL="2971800" indent="-228600" algn="l" defTabSz="914377" rtl="0" eaLnBrk="0" fontAlgn="base" latinLnBrk="0" hangingPunct="0">
              <a:lnSpc>
                <a:spcPct val="90000"/>
              </a:lnSpc>
              <a:spcBef>
                <a:spcPct val="0"/>
              </a:spcBef>
              <a:spcAft>
                <a:spcPct val="0"/>
              </a:spcAft>
              <a:buFont typeface="Arial"/>
              <a:buChar char="•"/>
              <a:defRPr sz="1800" kern="1200">
                <a:solidFill>
                  <a:schemeClr val="tx1"/>
                </a:solidFill>
                <a:latin typeface="Arial" panose="020B0604020202020204" pitchFamily="34" charset="0"/>
                <a:ea typeface="+mn-ea"/>
                <a:cs typeface="+mn-cs"/>
              </a:defRPr>
            </a:lvl7pPr>
            <a:lvl8pPr marL="3429000" indent="-228600" algn="l" defTabSz="914377" rtl="0" eaLnBrk="0" fontAlgn="base" latinLnBrk="0" hangingPunct="0">
              <a:lnSpc>
                <a:spcPct val="90000"/>
              </a:lnSpc>
              <a:spcBef>
                <a:spcPct val="0"/>
              </a:spcBef>
              <a:spcAft>
                <a:spcPct val="0"/>
              </a:spcAft>
              <a:buFont typeface="Arial"/>
              <a:buChar char="•"/>
              <a:defRPr sz="1800" kern="1200">
                <a:solidFill>
                  <a:schemeClr val="tx1"/>
                </a:solidFill>
                <a:latin typeface="Arial" panose="020B0604020202020204" pitchFamily="34" charset="0"/>
                <a:ea typeface="+mn-ea"/>
                <a:cs typeface="+mn-cs"/>
              </a:defRPr>
            </a:lvl8pPr>
            <a:lvl9pPr marL="3886200" indent="-228600" algn="l" defTabSz="914377" rtl="0" eaLnBrk="0" fontAlgn="base" latinLnBrk="0" hangingPunct="0">
              <a:lnSpc>
                <a:spcPct val="90000"/>
              </a:lnSpc>
              <a:spcBef>
                <a:spcPct val="0"/>
              </a:spcBef>
              <a:spcAft>
                <a:spcPct val="0"/>
              </a:spcAft>
              <a:buFont typeface="Arial"/>
              <a:buChar char="•"/>
              <a:defRPr sz="1800" kern="1200">
                <a:solidFill>
                  <a:schemeClr val="tx1"/>
                </a:solidFill>
                <a:latin typeface="Arial" panose="020B0604020202020204" pitchFamily="34" charset="0"/>
                <a:ea typeface="+mn-ea"/>
                <a:cs typeface="+mn-cs"/>
              </a:defRPr>
            </a:lvl9pPr>
          </a:lstStyle>
          <a:p>
            <a:pPr algn="r"/>
            <a:fld id="{9D05D4F4-8D9F-4E39-B48B-9D761DC68546}" type="slidenum">
              <a:rPr lang="en-US" altLang="en-US" sz="2100" smtClean="0">
                <a:solidFill>
                  <a:srgbClr val="9091B3"/>
                </a:solidFill>
                <a:latin typeface="Arial Black" panose="020B0A04020102020204" pitchFamily="34" charset="0"/>
              </a:rPr>
              <a:pPr algn="r"/>
              <a:t>6</a:t>
            </a:fld>
            <a:endParaRPr lang="en-US" altLang="en-US" sz="2100">
              <a:solidFill>
                <a:srgbClr val="9091B3"/>
              </a:solidFill>
              <a:latin typeface="Arial Black" panose="020B0A04020102020204" pitchFamily="34" charset="0"/>
            </a:endParaRPr>
          </a:p>
        </p:txBody>
      </p:sp>
      <p:sp>
        <p:nvSpPr>
          <p:cNvPr id="4" name="Footer Placeholder 4">
            <a:extLst>
              <a:ext uri="{FF2B5EF4-FFF2-40B4-BE49-F238E27FC236}">
                <a16:creationId xmlns:a16="http://schemas.microsoft.com/office/drawing/2014/main" id="{8F0DF7D0-532C-41C8-54FD-44EA885114D3}"/>
              </a:ext>
            </a:extLst>
          </p:cNvPr>
          <p:cNvSpPr txBox="1">
            <a:spLocks/>
          </p:cNvSpPr>
          <p:nvPr/>
        </p:nvSpPr>
        <p:spPr>
          <a:xfrm>
            <a:off x="876221" y="6387700"/>
            <a:ext cx="7008821" cy="365125"/>
          </a:xfrm>
          <a:prstGeom prst="rect">
            <a:avLst/>
          </a:prstGeom>
        </p:spPr>
        <p:txBody>
          <a:bodyPr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STEP</a:t>
            </a:r>
            <a:r>
              <a:rPr lang="en-US">
                <a:solidFill>
                  <a:schemeClr val="accent2">
                    <a:lumMod val="75000"/>
                  </a:schemeClr>
                </a:solidFill>
              </a:rPr>
              <a:t> OPEN</a:t>
            </a:r>
            <a:r>
              <a:rPr lang="en-US"/>
              <a:t> </a:t>
            </a:r>
          </a:p>
        </p:txBody>
      </p:sp>
    </p:spTree>
    <p:extLst>
      <p:ext uri="{BB962C8B-B14F-4D97-AF65-F5344CB8AC3E}">
        <p14:creationId xmlns:p14="http://schemas.microsoft.com/office/powerpoint/2010/main" val="220045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684ED4-817D-9F28-9D21-45D42A7D50C9}"/>
              </a:ext>
            </a:extLst>
          </p:cNvPr>
          <p:cNvSpPr txBox="1"/>
          <p:nvPr/>
        </p:nvSpPr>
        <p:spPr>
          <a:xfrm rot="5400000">
            <a:off x="1520273" y="548670"/>
            <a:ext cx="4126870" cy="6761019"/>
          </a:xfrm>
          <a:prstGeom prst="upArrowCallout">
            <a:avLst>
              <a:gd name="adj1" fmla="val 9018"/>
              <a:gd name="adj2" fmla="val 10203"/>
              <a:gd name="adj3" fmla="val 11476"/>
              <a:gd name="adj4" fmla="val 91219"/>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vert270" wrap="square" rtlCol="0" anchor="ctr">
            <a:noAutofit/>
          </a:bodyPr>
          <a:lstStyle/>
          <a:p>
            <a:pPr>
              <a:spcAft>
                <a:spcPts val="600"/>
              </a:spcAft>
            </a:pPr>
            <a:endParaRPr lang="en-GB" sz="1050"/>
          </a:p>
        </p:txBody>
      </p:sp>
      <p:grpSp>
        <p:nvGrpSpPr>
          <p:cNvPr id="8" name="Group 7">
            <a:extLst>
              <a:ext uri="{FF2B5EF4-FFF2-40B4-BE49-F238E27FC236}">
                <a16:creationId xmlns:a16="http://schemas.microsoft.com/office/drawing/2014/main" id="{401B29EF-3AEE-8356-AC33-83BAD313B0D8}"/>
              </a:ext>
            </a:extLst>
          </p:cNvPr>
          <p:cNvGrpSpPr/>
          <p:nvPr/>
        </p:nvGrpSpPr>
        <p:grpSpPr>
          <a:xfrm>
            <a:off x="294247" y="1901636"/>
            <a:ext cx="5965586" cy="4054034"/>
            <a:chOff x="432790" y="1901636"/>
            <a:chExt cx="5965586" cy="4054034"/>
          </a:xfrm>
        </p:grpSpPr>
        <p:grpSp>
          <p:nvGrpSpPr>
            <p:cNvPr id="29" name="Group 28">
              <a:extLst>
                <a:ext uri="{FF2B5EF4-FFF2-40B4-BE49-F238E27FC236}">
                  <a16:creationId xmlns:a16="http://schemas.microsoft.com/office/drawing/2014/main" id="{861EFC0A-37FB-8838-3EA0-7B060FA30C0D}"/>
                </a:ext>
              </a:extLst>
            </p:cNvPr>
            <p:cNvGrpSpPr/>
            <p:nvPr/>
          </p:nvGrpSpPr>
          <p:grpSpPr>
            <a:xfrm>
              <a:off x="432790" y="1901636"/>
              <a:ext cx="5965586" cy="779622"/>
              <a:chOff x="601469" y="1901636"/>
              <a:chExt cx="5965586" cy="779622"/>
            </a:xfrm>
          </p:grpSpPr>
          <p:sp>
            <p:nvSpPr>
              <p:cNvPr id="19" name="Freeform: Shape 18">
                <a:extLst>
                  <a:ext uri="{FF2B5EF4-FFF2-40B4-BE49-F238E27FC236}">
                    <a16:creationId xmlns:a16="http://schemas.microsoft.com/office/drawing/2014/main" id="{127C522B-C868-C74C-FC9E-2E4DA8AE884D}"/>
                  </a:ext>
                </a:extLst>
              </p:cNvPr>
              <p:cNvSpPr/>
              <p:nvPr/>
            </p:nvSpPr>
            <p:spPr>
              <a:xfrm>
                <a:off x="2749080" y="1979599"/>
                <a:ext cx="3817975" cy="623697"/>
              </a:xfrm>
              <a:custGeom>
                <a:avLst/>
                <a:gdLst>
                  <a:gd name="connsiteX0" fmla="*/ 103952 w 623697"/>
                  <a:gd name="connsiteY0" fmla="*/ 0 h 3817975"/>
                  <a:gd name="connsiteX1" fmla="*/ 519745 w 623697"/>
                  <a:gd name="connsiteY1" fmla="*/ 0 h 3817975"/>
                  <a:gd name="connsiteX2" fmla="*/ 623697 w 623697"/>
                  <a:gd name="connsiteY2" fmla="*/ 103952 h 3817975"/>
                  <a:gd name="connsiteX3" fmla="*/ 623697 w 623697"/>
                  <a:gd name="connsiteY3" fmla="*/ 3817975 h 3817975"/>
                  <a:gd name="connsiteX4" fmla="*/ 623697 w 623697"/>
                  <a:gd name="connsiteY4" fmla="*/ 3817975 h 3817975"/>
                  <a:gd name="connsiteX5" fmla="*/ 0 w 623697"/>
                  <a:gd name="connsiteY5" fmla="*/ 3817975 h 3817975"/>
                  <a:gd name="connsiteX6" fmla="*/ 0 w 623697"/>
                  <a:gd name="connsiteY6" fmla="*/ 3817975 h 3817975"/>
                  <a:gd name="connsiteX7" fmla="*/ 0 w 623697"/>
                  <a:gd name="connsiteY7" fmla="*/ 103952 h 3817975"/>
                  <a:gd name="connsiteX8" fmla="*/ 103952 w 623697"/>
                  <a:gd name="connsiteY8" fmla="*/ 0 h 381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697" h="3817975">
                    <a:moveTo>
                      <a:pt x="623697" y="636344"/>
                    </a:moveTo>
                    <a:lnTo>
                      <a:pt x="623697" y="3181631"/>
                    </a:lnTo>
                    <a:cubicBezTo>
                      <a:pt x="623697" y="3533073"/>
                      <a:pt x="616094" y="3817975"/>
                      <a:pt x="606716" y="3817975"/>
                    </a:cubicBezTo>
                    <a:lnTo>
                      <a:pt x="0" y="3817975"/>
                    </a:lnTo>
                    <a:lnTo>
                      <a:pt x="0" y="3817975"/>
                    </a:lnTo>
                    <a:lnTo>
                      <a:pt x="0" y="0"/>
                    </a:lnTo>
                    <a:lnTo>
                      <a:pt x="0" y="0"/>
                    </a:lnTo>
                    <a:lnTo>
                      <a:pt x="606716" y="0"/>
                    </a:lnTo>
                    <a:cubicBezTo>
                      <a:pt x="616094" y="0"/>
                      <a:pt x="623697" y="284902"/>
                      <a:pt x="623697" y="636344"/>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4271" rIns="278096" bIns="154271" numCol="1" spcCol="1270" anchor="ctr" anchorCtr="0">
                <a:noAutofit/>
              </a:bodyPr>
              <a:lstStyle/>
              <a:p>
                <a:pPr marL="114300" lvl="1" indent="-114300" algn="l" defTabSz="622300">
                  <a:lnSpc>
                    <a:spcPct val="90000"/>
                  </a:lnSpc>
                  <a:spcBef>
                    <a:spcPct val="0"/>
                  </a:spcBef>
                  <a:spcAft>
                    <a:spcPct val="15000"/>
                  </a:spcAft>
                  <a:buChar char="•"/>
                </a:pPr>
                <a:r>
                  <a:rPr lang="en-GB" sz="1400" kern="1200"/>
                  <a:t>Leaks due to components failures, e.g. due to off-normal plasma events</a:t>
                </a:r>
              </a:p>
            </p:txBody>
          </p:sp>
          <p:sp>
            <p:nvSpPr>
              <p:cNvPr id="20" name="Freeform: Shape 19">
                <a:extLst>
                  <a:ext uri="{FF2B5EF4-FFF2-40B4-BE49-F238E27FC236}">
                    <a16:creationId xmlns:a16="http://schemas.microsoft.com/office/drawing/2014/main" id="{C72D5F1F-3DCA-41DC-2CB1-E9021ED4D4FB}"/>
                  </a:ext>
                </a:extLst>
              </p:cNvPr>
              <p:cNvSpPr/>
              <p:nvPr/>
            </p:nvSpPr>
            <p:spPr>
              <a:xfrm>
                <a:off x="601469" y="1901636"/>
                <a:ext cx="2147611" cy="779622"/>
              </a:xfrm>
              <a:custGeom>
                <a:avLst/>
                <a:gdLst>
                  <a:gd name="connsiteX0" fmla="*/ 0 w 2147611"/>
                  <a:gd name="connsiteY0" fmla="*/ 129940 h 779622"/>
                  <a:gd name="connsiteX1" fmla="*/ 129940 w 2147611"/>
                  <a:gd name="connsiteY1" fmla="*/ 0 h 779622"/>
                  <a:gd name="connsiteX2" fmla="*/ 2017671 w 2147611"/>
                  <a:gd name="connsiteY2" fmla="*/ 0 h 779622"/>
                  <a:gd name="connsiteX3" fmla="*/ 2147611 w 2147611"/>
                  <a:gd name="connsiteY3" fmla="*/ 129940 h 779622"/>
                  <a:gd name="connsiteX4" fmla="*/ 2147611 w 2147611"/>
                  <a:gd name="connsiteY4" fmla="*/ 649682 h 779622"/>
                  <a:gd name="connsiteX5" fmla="*/ 2017671 w 2147611"/>
                  <a:gd name="connsiteY5" fmla="*/ 779622 h 779622"/>
                  <a:gd name="connsiteX6" fmla="*/ 129940 w 2147611"/>
                  <a:gd name="connsiteY6" fmla="*/ 779622 h 779622"/>
                  <a:gd name="connsiteX7" fmla="*/ 0 w 2147611"/>
                  <a:gd name="connsiteY7" fmla="*/ 649682 h 779622"/>
                  <a:gd name="connsiteX8" fmla="*/ 0 w 2147611"/>
                  <a:gd name="connsiteY8" fmla="*/ 129940 h 77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611" h="779622">
                    <a:moveTo>
                      <a:pt x="0" y="129940"/>
                    </a:moveTo>
                    <a:cubicBezTo>
                      <a:pt x="0" y="58176"/>
                      <a:pt x="58176" y="0"/>
                      <a:pt x="129940" y="0"/>
                    </a:cubicBezTo>
                    <a:lnTo>
                      <a:pt x="2017671" y="0"/>
                    </a:lnTo>
                    <a:cubicBezTo>
                      <a:pt x="2089435" y="0"/>
                      <a:pt x="2147611" y="58176"/>
                      <a:pt x="2147611" y="129940"/>
                    </a:cubicBezTo>
                    <a:lnTo>
                      <a:pt x="2147611" y="649682"/>
                    </a:lnTo>
                    <a:cubicBezTo>
                      <a:pt x="2147611" y="721446"/>
                      <a:pt x="2089435" y="779622"/>
                      <a:pt x="2017671" y="779622"/>
                    </a:cubicBezTo>
                    <a:lnTo>
                      <a:pt x="129940" y="779622"/>
                    </a:lnTo>
                    <a:cubicBezTo>
                      <a:pt x="58176" y="779622"/>
                      <a:pt x="0" y="721446"/>
                      <a:pt x="0" y="649682"/>
                    </a:cubicBezTo>
                    <a:lnTo>
                      <a:pt x="0" y="1299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38" tIns="72348" rIns="106638" bIns="72348" numCol="1" spcCol="1270" anchor="ctr" anchorCtr="0">
                <a:noAutofit/>
              </a:bodyPr>
              <a:lstStyle/>
              <a:p>
                <a:pPr marL="0" lvl="0" indent="0" algn="ctr" defTabSz="800100">
                  <a:lnSpc>
                    <a:spcPct val="90000"/>
                  </a:lnSpc>
                  <a:spcBef>
                    <a:spcPct val="0"/>
                  </a:spcBef>
                  <a:spcAft>
                    <a:spcPct val="35000"/>
                  </a:spcAft>
                  <a:buNone/>
                </a:pPr>
                <a:r>
                  <a:rPr lang="en-GB" sz="1800" kern="1200"/>
                  <a:t>Loss of Coolant</a:t>
                </a:r>
              </a:p>
              <a:p>
                <a:pPr marL="0" lvl="0" indent="0" algn="ctr" defTabSz="800100">
                  <a:lnSpc>
                    <a:spcPct val="90000"/>
                  </a:lnSpc>
                  <a:spcBef>
                    <a:spcPct val="0"/>
                  </a:spcBef>
                  <a:spcAft>
                    <a:spcPct val="35000"/>
                  </a:spcAft>
                  <a:buNone/>
                </a:pPr>
                <a:r>
                  <a:rPr lang="en-GB"/>
                  <a:t>(LOCA)</a:t>
                </a:r>
                <a:endParaRPr lang="en-GB" sz="1800" kern="1200"/>
              </a:p>
            </p:txBody>
          </p:sp>
        </p:grpSp>
        <p:grpSp>
          <p:nvGrpSpPr>
            <p:cNvPr id="30" name="Group 29">
              <a:extLst>
                <a:ext uri="{FF2B5EF4-FFF2-40B4-BE49-F238E27FC236}">
                  <a16:creationId xmlns:a16="http://schemas.microsoft.com/office/drawing/2014/main" id="{776C1C13-B9BE-606C-3C32-1E0EDC62D5A0}"/>
                </a:ext>
              </a:extLst>
            </p:cNvPr>
            <p:cNvGrpSpPr/>
            <p:nvPr/>
          </p:nvGrpSpPr>
          <p:grpSpPr>
            <a:xfrm>
              <a:off x="432790" y="2720239"/>
              <a:ext cx="5965586" cy="779622"/>
              <a:chOff x="601469" y="2720239"/>
              <a:chExt cx="5965586" cy="779622"/>
            </a:xfrm>
          </p:grpSpPr>
          <p:sp>
            <p:nvSpPr>
              <p:cNvPr id="21" name="Freeform: Shape 20">
                <a:extLst>
                  <a:ext uri="{FF2B5EF4-FFF2-40B4-BE49-F238E27FC236}">
                    <a16:creationId xmlns:a16="http://schemas.microsoft.com/office/drawing/2014/main" id="{6A99B437-87F1-CFFA-D215-106A910339FB}"/>
                  </a:ext>
                </a:extLst>
              </p:cNvPr>
              <p:cNvSpPr/>
              <p:nvPr/>
            </p:nvSpPr>
            <p:spPr>
              <a:xfrm>
                <a:off x="2749080" y="2798202"/>
                <a:ext cx="3817975" cy="623697"/>
              </a:xfrm>
              <a:custGeom>
                <a:avLst/>
                <a:gdLst>
                  <a:gd name="connsiteX0" fmla="*/ 103952 w 623697"/>
                  <a:gd name="connsiteY0" fmla="*/ 0 h 3817975"/>
                  <a:gd name="connsiteX1" fmla="*/ 519745 w 623697"/>
                  <a:gd name="connsiteY1" fmla="*/ 0 h 3817975"/>
                  <a:gd name="connsiteX2" fmla="*/ 623697 w 623697"/>
                  <a:gd name="connsiteY2" fmla="*/ 103952 h 3817975"/>
                  <a:gd name="connsiteX3" fmla="*/ 623697 w 623697"/>
                  <a:gd name="connsiteY3" fmla="*/ 3817975 h 3817975"/>
                  <a:gd name="connsiteX4" fmla="*/ 623697 w 623697"/>
                  <a:gd name="connsiteY4" fmla="*/ 3817975 h 3817975"/>
                  <a:gd name="connsiteX5" fmla="*/ 0 w 623697"/>
                  <a:gd name="connsiteY5" fmla="*/ 3817975 h 3817975"/>
                  <a:gd name="connsiteX6" fmla="*/ 0 w 623697"/>
                  <a:gd name="connsiteY6" fmla="*/ 3817975 h 3817975"/>
                  <a:gd name="connsiteX7" fmla="*/ 0 w 623697"/>
                  <a:gd name="connsiteY7" fmla="*/ 103952 h 3817975"/>
                  <a:gd name="connsiteX8" fmla="*/ 103952 w 623697"/>
                  <a:gd name="connsiteY8" fmla="*/ 0 h 381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697" h="3817975">
                    <a:moveTo>
                      <a:pt x="623697" y="636344"/>
                    </a:moveTo>
                    <a:lnTo>
                      <a:pt x="623697" y="3181631"/>
                    </a:lnTo>
                    <a:cubicBezTo>
                      <a:pt x="623697" y="3533073"/>
                      <a:pt x="616094" y="3817975"/>
                      <a:pt x="606716" y="3817975"/>
                    </a:cubicBezTo>
                    <a:lnTo>
                      <a:pt x="0" y="3817975"/>
                    </a:lnTo>
                    <a:lnTo>
                      <a:pt x="0" y="3817975"/>
                    </a:lnTo>
                    <a:lnTo>
                      <a:pt x="0" y="0"/>
                    </a:lnTo>
                    <a:lnTo>
                      <a:pt x="0" y="0"/>
                    </a:lnTo>
                    <a:lnTo>
                      <a:pt x="606716" y="0"/>
                    </a:lnTo>
                    <a:cubicBezTo>
                      <a:pt x="616094" y="0"/>
                      <a:pt x="623697" y="284902"/>
                      <a:pt x="623697" y="636344"/>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4271" rIns="278096" bIns="154271" numCol="1" spcCol="1270" anchor="ctr" anchorCtr="0">
                <a:noAutofit/>
              </a:bodyPr>
              <a:lstStyle/>
              <a:p>
                <a:pPr marL="114300" lvl="1" indent="-114300" algn="l" defTabSz="622300">
                  <a:lnSpc>
                    <a:spcPct val="90000"/>
                  </a:lnSpc>
                  <a:spcBef>
                    <a:spcPct val="0"/>
                  </a:spcBef>
                  <a:spcAft>
                    <a:spcPct val="15000"/>
                  </a:spcAft>
                  <a:buChar char="•"/>
                </a:pPr>
                <a:r>
                  <a:rPr lang="en-GB" sz="1400" kern="1200"/>
                  <a:t>Can occur due to LOCA (e.g. due to over-pressure)</a:t>
                </a:r>
              </a:p>
            </p:txBody>
          </p:sp>
          <p:sp>
            <p:nvSpPr>
              <p:cNvPr id="22" name="Freeform: Shape 21">
                <a:extLst>
                  <a:ext uri="{FF2B5EF4-FFF2-40B4-BE49-F238E27FC236}">
                    <a16:creationId xmlns:a16="http://schemas.microsoft.com/office/drawing/2014/main" id="{2792C3DE-C6EB-D569-5AC2-8ED014DA8A3B}"/>
                  </a:ext>
                </a:extLst>
              </p:cNvPr>
              <p:cNvSpPr/>
              <p:nvPr/>
            </p:nvSpPr>
            <p:spPr>
              <a:xfrm>
                <a:off x="601469" y="2720239"/>
                <a:ext cx="2147611" cy="779622"/>
              </a:xfrm>
              <a:custGeom>
                <a:avLst/>
                <a:gdLst>
                  <a:gd name="connsiteX0" fmla="*/ 0 w 2147611"/>
                  <a:gd name="connsiteY0" fmla="*/ 129940 h 779622"/>
                  <a:gd name="connsiteX1" fmla="*/ 129940 w 2147611"/>
                  <a:gd name="connsiteY1" fmla="*/ 0 h 779622"/>
                  <a:gd name="connsiteX2" fmla="*/ 2017671 w 2147611"/>
                  <a:gd name="connsiteY2" fmla="*/ 0 h 779622"/>
                  <a:gd name="connsiteX3" fmla="*/ 2147611 w 2147611"/>
                  <a:gd name="connsiteY3" fmla="*/ 129940 h 779622"/>
                  <a:gd name="connsiteX4" fmla="*/ 2147611 w 2147611"/>
                  <a:gd name="connsiteY4" fmla="*/ 649682 h 779622"/>
                  <a:gd name="connsiteX5" fmla="*/ 2017671 w 2147611"/>
                  <a:gd name="connsiteY5" fmla="*/ 779622 h 779622"/>
                  <a:gd name="connsiteX6" fmla="*/ 129940 w 2147611"/>
                  <a:gd name="connsiteY6" fmla="*/ 779622 h 779622"/>
                  <a:gd name="connsiteX7" fmla="*/ 0 w 2147611"/>
                  <a:gd name="connsiteY7" fmla="*/ 649682 h 779622"/>
                  <a:gd name="connsiteX8" fmla="*/ 0 w 2147611"/>
                  <a:gd name="connsiteY8" fmla="*/ 129940 h 77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611" h="779622">
                    <a:moveTo>
                      <a:pt x="0" y="129940"/>
                    </a:moveTo>
                    <a:cubicBezTo>
                      <a:pt x="0" y="58176"/>
                      <a:pt x="58176" y="0"/>
                      <a:pt x="129940" y="0"/>
                    </a:cubicBezTo>
                    <a:lnTo>
                      <a:pt x="2017671" y="0"/>
                    </a:lnTo>
                    <a:cubicBezTo>
                      <a:pt x="2089435" y="0"/>
                      <a:pt x="2147611" y="58176"/>
                      <a:pt x="2147611" y="129940"/>
                    </a:cubicBezTo>
                    <a:lnTo>
                      <a:pt x="2147611" y="649682"/>
                    </a:lnTo>
                    <a:cubicBezTo>
                      <a:pt x="2147611" y="721446"/>
                      <a:pt x="2089435" y="779622"/>
                      <a:pt x="2017671" y="779622"/>
                    </a:cubicBezTo>
                    <a:lnTo>
                      <a:pt x="129940" y="779622"/>
                    </a:lnTo>
                    <a:cubicBezTo>
                      <a:pt x="58176" y="779622"/>
                      <a:pt x="0" y="721446"/>
                      <a:pt x="0" y="649682"/>
                    </a:cubicBezTo>
                    <a:lnTo>
                      <a:pt x="0" y="1299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38" tIns="72348" rIns="106638" bIns="72348" numCol="1" spcCol="1270" anchor="ctr" anchorCtr="0">
                <a:noAutofit/>
              </a:bodyPr>
              <a:lstStyle/>
              <a:p>
                <a:pPr marL="0" lvl="0" indent="0" algn="ctr" defTabSz="800100">
                  <a:lnSpc>
                    <a:spcPct val="90000"/>
                  </a:lnSpc>
                  <a:spcBef>
                    <a:spcPct val="0"/>
                  </a:spcBef>
                  <a:spcAft>
                    <a:spcPct val="35000"/>
                  </a:spcAft>
                  <a:buNone/>
                </a:pPr>
                <a:r>
                  <a:rPr lang="en-GB" sz="1800" kern="1200"/>
                  <a:t>Loss of Vacuum</a:t>
                </a:r>
              </a:p>
            </p:txBody>
          </p:sp>
        </p:grpSp>
        <p:grpSp>
          <p:nvGrpSpPr>
            <p:cNvPr id="31" name="Group 30">
              <a:extLst>
                <a:ext uri="{FF2B5EF4-FFF2-40B4-BE49-F238E27FC236}">
                  <a16:creationId xmlns:a16="http://schemas.microsoft.com/office/drawing/2014/main" id="{6C0F56FE-5635-3325-4826-DC59F69FF773}"/>
                </a:ext>
              </a:extLst>
            </p:cNvPr>
            <p:cNvGrpSpPr/>
            <p:nvPr/>
          </p:nvGrpSpPr>
          <p:grpSpPr>
            <a:xfrm>
              <a:off x="432790" y="3538842"/>
              <a:ext cx="5965586" cy="779622"/>
              <a:chOff x="601469" y="3538842"/>
              <a:chExt cx="5965586" cy="779622"/>
            </a:xfrm>
          </p:grpSpPr>
          <p:sp>
            <p:nvSpPr>
              <p:cNvPr id="23" name="Freeform: Shape 22">
                <a:extLst>
                  <a:ext uri="{FF2B5EF4-FFF2-40B4-BE49-F238E27FC236}">
                    <a16:creationId xmlns:a16="http://schemas.microsoft.com/office/drawing/2014/main" id="{B6271C25-8F84-8B04-A23B-A1574F8B759F}"/>
                  </a:ext>
                </a:extLst>
              </p:cNvPr>
              <p:cNvSpPr/>
              <p:nvPr/>
            </p:nvSpPr>
            <p:spPr>
              <a:xfrm>
                <a:off x="2749080" y="3616804"/>
                <a:ext cx="3817975" cy="623697"/>
              </a:xfrm>
              <a:custGeom>
                <a:avLst/>
                <a:gdLst>
                  <a:gd name="connsiteX0" fmla="*/ 103952 w 623697"/>
                  <a:gd name="connsiteY0" fmla="*/ 0 h 3817975"/>
                  <a:gd name="connsiteX1" fmla="*/ 519745 w 623697"/>
                  <a:gd name="connsiteY1" fmla="*/ 0 h 3817975"/>
                  <a:gd name="connsiteX2" fmla="*/ 623697 w 623697"/>
                  <a:gd name="connsiteY2" fmla="*/ 103952 h 3817975"/>
                  <a:gd name="connsiteX3" fmla="*/ 623697 w 623697"/>
                  <a:gd name="connsiteY3" fmla="*/ 3817975 h 3817975"/>
                  <a:gd name="connsiteX4" fmla="*/ 623697 w 623697"/>
                  <a:gd name="connsiteY4" fmla="*/ 3817975 h 3817975"/>
                  <a:gd name="connsiteX5" fmla="*/ 0 w 623697"/>
                  <a:gd name="connsiteY5" fmla="*/ 3817975 h 3817975"/>
                  <a:gd name="connsiteX6" fmla="*/ 0 w 623697"/>
                  <a:gd name="connsiteY6" fmla="*/ 3817975 h 3817975"/>
                  <a:gd name="connsiteX7" fmla="*/ 0 w 623697"/>
                  <a:gd name="connsiteY7" fmla="*/ 103952 h 3817975"/>
                  <a:gd name="connsiteX8" fmla="*/ 103952 w 623697"/>
                  <a:gd name="connsiteY8" fmla="*/ 0 h 381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697" h="3817975">
                    <a:moveTo>
                      <a:pt x="623697" y="636344"/>
                    </a:moveTo>
                    <a:lnTo>
                      <a:pt x="623697" y="3181631"/>
                    </a:lnTo>
                    <a:cubicBezTo>
                      <a:pt x="623697" y="3533073"/>
                      <a:pt x="616094" y="3817975"/>
                      <a:pt x="606716" y="3817975"/>
                    </a:cubicBezTo>
                    <a:lnTo>
                      <a:pt x="0" y="3817975"/>
                    </a:lnTo>
                    <a:lnTo>
                      <a:pt x="0" y="3817975"/>
                    </a:lnTo>
                    <a:lnTo>
                      <a:pt x="0" y="0"/>
                    </a:lnTo>
                    <a:lnTo>
                      <a:pt x="0" y="0"/>
                    </a:lnTo>
                    <a:lnTo>
                      <a:pt x="606716" y="0"/>
                    </a:lnTo>
                    <a:cubicBezTo>
                      <a:pt x="616094" y="0"/>
                      <a:pt x="623697" y="284902"/>
                      <a:pt x="623697" y="636344"/>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4271" rIns="278096" bIns="154271" numCol="1" spcCol="1270" anchor="ctr" anchorCtr="0">
                <a:noAutofit/>
              </a:bodyPr>
              <a:lstStyle/>
              <a:p>
                <a:pPr marL="114300" lvl="1" indent="-114300" algn="l" defTabSz="622300">
                  <a:lnSpc>
                    <a:spcPct val="90000"/>
                  </a:lnSpc>
                  <a:spcBef>
                    <a:spcPct val="0"/>
                  </a:spcBef>
                  <a:spcAft>
                    <a:spcPct val="15000"/>
                  </a:spcAft>
                  <a:buChar char="•"/>
                </a:pPr>
                <a:r>
                  <a:rPr lang="en-GB" sz="1400" kern="1200"/>
                  <a:t>Initiator to LOCA if results in pipework / component failure</a:t>
                </a:r>
              </a:p>
            </p:txBody>
          </p:sp>
          <p:sp>
            <p:nvSpPr>
              <p:cNvPr id="24" name="Freeform: Shape 23">
                <a:extLst>
                  <a:ext uri="{FF2B5EF4-FFF2-40B4-BE49-F238E27FC236}">
                    <a16:creationId xmlns:a16="http://schemas.microsoft.com/office/drawing/2014/main" id="{1B92B58D-A275-5E9E-CE40-E02BA4990A76}"/>
                  </a:ext>
                </a:extLst>
              </p:cNvPr>
              <p:cNvSpPr/>
              <p:nvPr/>
            </p:nvSpPr>
            <p:spPr>
              <a:xfrm>
                <a:off x="601469" y="3538842"/>
                <a:ext cx="2147611" cy="779622"/>
              </a:xfrm>
              <a:custGeom>
                <a:avLst/>
                <a:gdLst>
                  <a:gd name="connsiteX0" fmla="*/ 0 w 2147611"/>
                  <a:gd name="connsiteY0" fmla="*/ 129940 h 779622"/>
                  <a:gd name="connsiteX1" fmla="*/ 129940 w 2147611"/>
                  <a:gd name="connsiteY1" fmla="*/ 0 h 779622"/>
                  <a:gd name="connsiteX2" fmla="*/ 2017671 w 2147611"/>
                  <a:gd name="connsiteY2" fmla="*/ 0 h 779622"/>
                  <a:gd name="connsiteX3" fmla="*/ 2147611 w 2147611"/>
                  <a:gd name="connsiteY3" fmla="*/ 129940 h 779622"/>
                  <a:gd name="connsiteX4" fmla="*/ 2147611 w 2147611"/>
                  <a:gd name="connsiteY4" fmla="*/ 649682 h 779622"/>
                  <a:gd name="connsiteX5" fmla="*/ 2017671 w 2147611"/>
                  <a:gd name="connsiteY5" fmla="*/ 779622 h 779622"/>
                  <a:gd name="connsiteX6" fmla="*/ 129940 w 2147611"/>
                  <a:gd name="connsiteY6" fmla="*/ 779622 h 779622"/>
                  <a:gd name="connsiteX7" fmla="*/ 0 w 2147611"/>
                  <a:gd name="connsiteY7" fmla="*/ 649682 h 779622"/>
                  <a:gd name="connsiteX8" fmla="*/ 0 w 2147611"/>
                  <a:gd name="connsiteY8" fmla="*/ 129940 h 77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611" h="779622">
                    <a:moveTo>
                      <a:pt x="0" y="129940"/>
                    </a:moveTo>
                    <a:cubicBezTo>
                      <a:pt x="0" y="58176"/>
                      <a:pt x="58176" y="0"/>
                      <a:pt x="129940" y="0"/>
                    </a:cubicBezTo>
                    <a:lnTo>
                      <a:pt x="2017671" y="0"/>
                    </a:lnTo>
                    <a:cubicBezTo>
                      <a:pt x="2089435" y="0"/>
                      <a:pt x="2147611" y="58176"/>
                      <a:pt x="2147611" y="129940"/>
                    </a:cubicBezTo>
                    <a:lnTo>
                      <a:pt x="2147611" y="649682"/>
                    </a:lnTo>
                    <a:cubicBezTo>
                      <a:pt x="2147611" y="721446"/>
                      <a:pt x="2089435" y="779622"/>
                      <a:pt x="2017671" y="779622"/>
                    </a:cubicBezTo>
                    <a:lnTo>
                      <a:pt x="129940" y="779622"/>
                    </a:lnTo>
                    <a:cubicBezTo>
                      <a:pt x="58176" y="779622"/>
                      <a:pt x="0" y="721446"/>
                      <a:pt x="0" y="649682"/>
                    </a:cubicBezTo>
                    <a:lnTo>
                      <a:pt x="0" y="1299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38" tIns="72348" rIns="106638" bIns="72348" numCol="1" spcCol="1270" anchor="ctr" anchorCtr="0">
                <a:noAutofit/>
              </a:bodyPr>
              <a:lstStyle/>
              <a:p>
                <a:pPr marL="0" lvl="0" indent="0" algn="ctr" defTabSz="800100">
                  <a:lnSpc>
                    <a:spcPct val="90000"/>
                  </a:lnSpc>
                  <a:spcBef>
                    <a:spcPct val="0"/>
                  </a:spcBef>
                  <a:spcAft>
                    <a:spcPct val="35000"/>
                  </a:spcAft>
                  <a:buNone/>
                </a:pPr>
                <a:r>
                  <a:rPr lang="en-GB" sz="1800" kern="1200"/>
                  <a:t>Loss of Coolant Flow</a:t>
                </a:r>
              </a:p>
            </p:txBody>
          </p:sp>
        </p:grpSp>
        <p:grpSp>
          <p:nvGrpSpPr>
            <p:cNvPr id="32" name="Group 31">
              <a:extLst>
                <a:ext uri="{FF2B5EF4-FFF2-40B4-BE49-F238E27FC236}">
                  <a16:creationId xmlns:a16="http://schemas.microsoft.com/office/drawing/2014/main" id="{3304BCE0-3856-5B63-D50A-1B54288570C8}"/>
                </a:ext>
              </a:extLst>
            </p:cNvPr>
            <p:cNvGrpSpPr/>
            <p:nvPr/>
          </p:nvGrpSpPr>
          <p:grpSpPr>
            <a:xfrm>
              <a:off x="432790" y="4357445"/>
              <a:ext cx="5965586" cy="779622"/>
              <a:chOff x="601469" y="4357445"/>
              <a:chExt cx="5965586" cy="779622"/>
            </a:xfrm>
          </p:grpSpPr>
          <p:sp>
            <p:nvSpPr>
              <p:cNvPr id="25" name="Freeform: Shape 24">
                <a:extLst>
                  <a:ext uri="{FF2B5EF4-FFF2-40B4-BE49-F238E27FC236}">
                    <a16:creationId xmlns:a16="http://schemas.microsoft.com/office/drawing/2014/main" id="{9574750E-922C-EEA1-8A85-46398DBE7199}"/>
                  </a:ext>
                </a:extLst>
              </p:cNvPr>
              <p:cNvSpPr/>
              <p:nvPr/>
            </p:nvSpPr>
            <p:spPr>
              <a:xfrm>
                <a:off x="2749080" y="4435407"/>
                <a:ext cx="3817975" cy="623697"/>
              </a:xfrm>
              <a:custGeom>
                <a:avLst/>
                <a:gdLst>
                  <a:gd name="connsiteX0" fmla="*/ 103952 w 623697"/>
                  <a:gd name="connsiteY0" fmla="*/ 0 h 3817975"/>
                  <a:gd name="connsiteX1" fmla="*/ 519745 w 623697"/>
                  <a:gd name="connsiteY1" fmla="*/ 0 h 3817975"/>
                  <a:gd name="connsiteX2" fmla="*/ 623697 w 623697"/>
                  <a:gd name="connsiteY2" fmla="*/ 103952 h 3817975"/>
                  <a:gd name="connsiteX3" fmla="*/ 623697 w 623697"/>
                  <a:gd name="connsiteY3" fmla="*/ 3817975 h 3817975"/>
                  <a:gd name="connsiteX4" fmla="*/ 623697 w 623697"/>
                  <a:gd name="connsiteY4" fmla="*/ 3817975 h 3817975"/>
                  <a:gd name="connsiteX5" fmla="*/ 0 w 623697"/>
                  <a:gd name="connsiteY5" fmla="*/ 3817975 h 3817975"/>
                  <a:gd name="connsiteX6" fmla="*/ 0 w 623697"/>
                  <a:gd name="connsiteY6" fmla="*/ 3817975 h 3817975"/>
                  <a:gd name="connsiteX7" fmla="*/ 0 w 623697"/>
                  <a:gd name="connsiteY7" fmla="*/ 103952 h 3817975"/>
                  <a:gd name="connsiteX8" fmla="*/ 103952 w 623697"/>
                  <a:gd name="connsiteY8" fmla="*/ 0 h 381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697" h="3817975">
                    <a:moveTo>
                      <a:pt x="623697" y="636344"/>
                    </a:moveTo>
                    <a:lnTo>
                      <a:pt x="623697" y="3181631"/>
                    </a:lnTo>
                    <a:cubicBezTo>
                      <a:pt x="623697" y="3533073"/>
                      <a:pt x="616094" y="3817975"/>
                      <a:pt x="606716" y="3817975"/>
                    </a:cubicBezTo>
                    <a:lnTo>
                      <a:pt x="0" y="3817975"/>
                    </a:lnTo>
                    <a:lnTo>
                      <a:pt x="0" y="3817975"/>
                    </a:lnTo>
                    <a:lnTo>
                      <a:pt x="0" y="0"/>
                    </a:lnTo>
                    <a:lnTo>
                      <a:pt x="0" y="0"/>
                    </a:lnTo>
                    <a:lnTo>
                      <a:pt x="606716" y="0"/>
                    </a:lnTo>
                    <a:cubicBezTo>
                      <a:pt x="616094" y="0"/>
                      <a:pt x="623697" y="284902"/>
                      <a:pt x="623697" y="636344"/>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4271" rIns="278096" bIns="154271" numCol="1" spcCol="1270" anchor="ctr" anchorCtr="0">
                <a:noAutofit/>
              </a:bodyPr>
              <a:lstStyle/>
              <a:p>
                <a:pPr marL="114300" lvl="1" indent="-114300" algn="l" defTabSz="622300">
                  <a:lnSpc>
                    <a:spcPct val="90000"/>
                  </a:lnSpc>
                  <a:spcBef>
                    <a:spcPct val="0"/>
                  </a:spcBef>
                  <a:spcAft>
                    <a:spcPct val="15000"/>
                  </a:spcAft>
                  <a:buChar char="•"/>
                </a:pPr>
                <a:r>
                  <a:rPr lang="en-GB" sz="1400" kern="1200"/>
                  <a:t>Release of stored energy, electrical arcing, </a:t>
                </a:r>
                <a:r>
                  <a:rPr lang="en-GB" sz="1400"/>
                  <a:t>electromagnetic loads, cryogens</a:t>
                </a:r>
                <a:endParaRPr lang="en-GB" sz="1400" kern="1200"/>
              </a:p>
            </p:txBody>
          </p:sp>
          <p:sp>
            <p:nvSpPr>
              <p:cNvPr id="26" name="Freeform: Shape 25">
                <a:extLst>
                  <a:ext uri="{FF2B5EF4-FFF2-40B4-BE49-F238E27FC236}">
                    <a16:creationId xmlns:a16="http://schemas.microsoft.com/office/drawing/2014/main" id="{5007A06E-9BE2-A5A8-A025-773F2E390AC8}"/>
                  </a:ext>
                </a:extLst>
              </p:cNvPr>
              <p:cNvSpPr/>
              <p:nvPr/>
            </p:nvSpPr>
            <p:spPr>
              <a:xfrm>
                <a:off x="601469" y="4357445"/>
                <a:ext cx="2147611" cy="779622"/>
              </a:xfrm>
              <a:custGeom>
                <a:avLst/>
                <a:gdLst>
                  <a:gd name="connsiteX0" fmla="*/ 0 w 2147611"/>
                  <a:gd name="connsiteY0" fmla="*/ 129940 h 779622"/>
                  <a:gd name="connsiteX1" fmla="*/ 129940 w 2147611"/>
                  <a:gd name="connsiteY1" fmla="*/ 0 h 779622"/>
                  <a:gd name="connsiteX2" fmla="*/ 2017671 w 2147611"/>
                  <a:gd name="connsiteY2" fmla="*/ 0 h 779622"/>
                  <a:gd name="connsiteX3" fmla="*/ 2147611 w 2147611"/>
                  <a:gd name="connsiteY3" fmla="*/ 129940 h 779622"/>
                  <a:gd name="connsiteX4" fmla="*/ 2147611 w 2147611"/>
                  <a:gd name="connsiteY4" fmla="*/ 649682 h 779622"/>
                  <a:gd name="connsiteX5" fmla="*/ 2017671 w 2147611"/>
                  <a:gd name="connsiteY5" fmla="*/ 779622 h 779622"/>
                  <a:gd name="connsiteX6" fmla="*/ 129940 w 2147611"/>
                  <a:gd name="connsiteY6" fmla="*/ 779622 h 779622"/>
                  <a:gd name="connsiteX7" fmla="*/ 0 w 2147611"/>
                  <a:gd name="connsiteY7" fmla="*/ 649682 h 779622"/>
                  <a:gd name="connsiteX8" fmla="*/ 0 w 2147611"/>
                  <a:gd name="connsiteY8" fmla="*/ 129940 h 77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611" h="779622">
                    <a:moveTo>
                      <a:pt x="0" y="129940"/>
                    </a:moveTo>
                    <a:cubicBezTo>
                      <a:pt x="0" y="58176"/>
                      <a:pt x="58176" y="0"/>
                      <a:pt x="129940" y="0"/>
                    </a:cubicBezTo>
                    <a:lnTo>
                      <a:pt x="2017671" y="0"/>
                    </a:lnTo>
                    <a:cubicBezTo>
                      <a:pt x="2089435" y="0"/>
                      <a:pt x="2147611" y="58176"/>
                      <a:pt x="2147611" y="129940"/>
                    </a:cubicBezTo>
                    <a:lnTo>
                      <a:pt x="2147611" y="649682"/>
                    </a:lnTo>
                    <a:cubicBezTo>
                      <a:pt x="2147611" y="721446"/>
                      <a:pt x="2089435" y="779622"/>
                      <a:pt x="2017671" y="779622"/>
                    </a:cubicBezTo>
                    <a:lnTo>
                      <a:pt x="129940" y="779622"/>
                    </a:lnTo>
                    <a:cubicBezTo>
                      <a:pt x="58176" y="779622"/>
                      <a:pt x="0" y="721446"/>
                      <a:pt x="0" y="649682"/>
                    </a:cubicBezTo>
                    <a:lnTo>
                      <a:pt x="0" y="1299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38" tIns="72348" rIns="106638" bIns="72348" numCol="1" spcCol="1270" anchor="ctr" anchorCtr="0">
                <a:noAutofit/>
              </a:bodyPr>
              <a:lstStyle/>
              <a:p>
                <a:pPr marL="0" lvl="0" indent="0" algn="ctr" defTabSz="800100">
                  <a:lnSpc>
                    <a:spcPct val="90000"/>
                  </a:lnSpc>
                  <a:spcBef>
                    <a:spcPct val="0"/>
                  </a:spcBef>
                  <a:spcAft>
                    <a:spcPct val="35000"/>
                  </a:spcAft>
                  <a:buNone/>
                </a:pPr>
                <a:r>
                  <a:rPr lang="en-GB" sz="1800" kern="1200"/>
                  <a:t>Magnet quench</a:t>
                </a:r>
              </a:p>
            </p:txBody>
          </p:sp>
        </p:grpSp>
        <p:grpSp>
          <p:nvGrpSpPr>
            <p:cNvPr id="33" name="Group 32">
              <a:extLst>
                <a:ext uri="{FF2B5EF4-FFF2-40B4-BE49-F238E27FC236}">
                  <a16:creationId xmlns:a16="http://schemas.microsoft.com/office/drawing/2014/main" id="{71B6253F-3A92-F1E3-E23C-D9A3BD66FB1D}"/>
                </a:ext>
              </a:extLst>
            </p:cNvPr>
            <p:cNvGrpSpPr/>
            <p:nvPr/>
          </p:nvGrpSpPr>
          <p:grpSpPr>
            <a:xfrm>
              <a:off x="432790" y="5176048"/>
              <a:ext cx="5965586" cy="779622"/>
              <a:chOff x="601469" y="5176048"/>
              <a:chExt cx="5965586" cy="779622"/>
            </a:xfrm>
          </p:grpSpPr>
          <p:sp>
            <p:nvSpPr>
              <p:cNvPr id="27" name="Freeform: Shape 26">
                <a:extLst>
                  <a:ext uri="{FF2B5EF4-FFF2-40B4-BE49-F238E27FC236}">
                    <a16:creationId xmlns:a16="http://schemas.microsoft.com/office/drawing/2014/main" id="{9D56505B-45CE-64DB-9B1A-91C820C21F0F}"/>
                  </a:ext>
                </a:extLst>
              </p:cNvPr>
              <p:cNvSpPr/>
              <p:nvPr/>
            </p:nvSpPr>
            <p:spPr>
              <a:xfrm>
                <a:off x="2749080" y="5254011"/>
                <a:ext cx="3817975" cy="623697"/>
              </a:xfrm>
              <a:custGeom>
                <a:avLst/>
                <a:gdLst>
                  <a:gd name="connsiteX0" fmla="*/ 103952 w 623697"/>
                  <a:gd name="connsiteY0" fmla="*/ 0 h 3817975"/>
                  <a:gd name="connsiteX1" fmla="*/ 519745 w 623697"/>
                  <a:gd name="connsiteY1" fmla="*/ 0 h 3817975"/>
                  <a:gd name="connsiteX2" fmla="*/ 623697 w 623697"/>
                  <a:gd name="connsiteY2" fmla="*/ 103952 h 3817975"/>
                  <a:gd name="connsiteX3" fmla="*/ 623697 w 623697"/>
                  <a:gd name="connsiteY3" fmla="*/ 3817975 h 3817975"/>
                  <a:gd name="connsiteX4" fmla="*/ 623697 w 623697"/>
                  <a:gd name="connsiteY4" fmla="*/ 3817975 h 3817975"/>
                  <a:gd name="connsiteX5" fmla="*/ 0 w 623697"/>
                  <a:gd name="connsiteY5" fmla="*/ 3817975 h 3817975"/>
                  <a:gd name="connsiteX6" fmla="*/ 0 w 623697"/>
                  <a:gd name="connsiteY6" fmla="*/ 3817975 h 3817975"/>
                  <a:gd name="connsiteX7" fmla="*/ 0 w 623697"/>
                  <a:gd name="connsiteY7" fmla="*/ 103952 h 3817975"/>
                  <a:gd name="connsiteX8" fmla="*/ 103952 w 623697"/>
                  <a:gd name="connsiteY8" fmla="*/ 0 h 381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697" h="3817975">
                    <a:moveTo>
                      <a:pt x="623697" y="636344"/>
                    </a:moveTo>
                    <a:lnTo>
                      <a:pt x="623697" y="3181631"/>
                    </a:lnTo>
                    <a:cubicBezTo>
                      <a:pt x="623697" y="3533073"/>
                      <a:pt x="616094" y="3817975"/>
                      <a:pt x="606716" y="3817975"/>
                    </a:cubicBezTo>
                    <a:lnTo>
                      <a:pt x="0" y="3817975"/>
                    </a:lnTo>
                    <a:lnTo>
                      <a:pt x="0" y="3817975"/>
                    </a:lnTo>
                    <a:lnTo>
                      <a:pt x="0" y="0"/>
                    </a:lnTo>
                    <a:lnTo>
                      <a:pt x="0" y="0"/>
                    </a:lnTo>
                    <a:lnTo>
                      <a:pt x="606716" y="0"/>
                    </a:lnTo>
                    <a:cubicBezTo>
                      <a:pt x="616094" y="0"/>
                      <a:pt x="623697" y="284902"/>
                      <a:pt x="623697" y="636344"/>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4271" rIns="278096" bIns="154271" numCol="1" spcCol="1270" anchor="ctr" anchorCtr="0">
                <a:noAutofit/>
              </a:bodyPr>
              <a:lstStyle/>
              <a:p>
                <a:pPr marL="114300" lvl="1" indent="-114300" algn="l" defTabSz="622300">
                  <a:lnSpc>
                    <a:spcPct val="90000"/>
                  </a:lnSpc>
                  <a:spcBef>
                    <a:spcPct val="0"/>
                  </a:spcBef>
                  <a:spcAft>
                    <a:spcPct val="15000"/>
                  </a:spcAft>
                  <a:buChar char="•"/>
                </a:pPr>
                <a:r>
                  <a:rPr lang="en-GB" sz="1400"/>
                  <a:t>Disruption resulting in electromagnetic and thermal loads on components</a:t>
                </a:r>
                <a:endParaRPr lang="en-GB" sz="1400" kern="1200"/>
              </a:p>
            </p:txBody>
          </p:sp>
          <p:sp>
            <p:nvSpPr>
              <p:cNvPr id="28" name="Freeform: Shape 27">
                <a:extLst>
                  <a:ext uri="{FF2B5EF4-FFF2-40B4-BE49-F238E27FC236}">
                    <a16:creationId xmlns:a16="http://schemas.microsoft.com/office/drawing/2014/main" id="{B48B95C3-44EF-89D4-C056-B8F6F4DDD87B}"/>
                  </a:ext>
                </a:extLst>
              </p:cNvPr>
              <p:cNvSpPr/>
              <p:nvPr/>
            </p:nvSpPr>
            <p:spPr>
              <a:xfrm>
                <a:off x="601469" y="5176048"/>
                <a:ext cx="2147611" cy="779622"/>
              </a:xfrm>
              <a:custGeom>
                <a:avLst/>
                <a:gdLst>
                  <a:gd name="connsiteX0" fmla="*/ 0 w 2147611"/>
                  <a:gd name="connsiteY0" fmla="*/ 129940 h 779622"/>
                  <a:gd name="connsiteX1" fmla="*/ 129940 w 2147611"/>
                  <a:gd name="connsiteY1" fmla="*/ 0 h 779622"/>
                  <a:gd name="connsiteX2" fmla="*/ 2017671 w 2147611"/>
                  <a:gd name="connsiteY2" fmla="*/ 0 h 779622"/>
                  <a:gd name="connsiteX3" fmla="*/ 2147611 w 2147611"/>
                  <a:gd name="connsiteY3" fmla="*/ 129940 h 779622"/>
                  <a:gd name="connsiteX4" fmla="*/ 2147611 w 2147611"/>
                  <a:gd name="connsiteY4" fmla="*/ 649682 h 779622"/>
                  <a:gd name="connsiteX5" fmla="*/ 2017671 w 2147611"/>
                  <a:gd name="connsiteY5" fmla="*/ 779622 h 779622"/>
                  <a:gd name="connsiteX6" fmla="*/ 129940 w 2147611"/>
                  <a:gd name="connsiteY6" fmla="*/ 779622 h 779622"/>
                  <a:gd name="connsiteX7" fmla="*/ 0 w 2147611"/>
                  <a:gd name="connsiteY7" fmla="*/ 649682 h 779622"/>
                  <a:gd name="connsiteX8" fmla="*/ 0 w 2147611"/>
                  <a:gd name="connsiteY8" fmla="*/ 129940 h 77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611" h="779622">
                    <a:moveTo>
                      <a:pt x="0" y="129940"/>
                    </a:moveTo>
                    <a:cubicBezTo>
                      <a:pt x="0" y="58176"/>
                      <a:pt x="58176" y="0"/>
                      <a:pt x="129940" y="0"/>
                    </a:cubicBezTo>
                    <a:lnTo>
                      <a:pt x="2017671" y="0"/>
                    </a:lnTo>
                    <a:cubicBezTo>
                      <a:pt x="2089435" y="0"/>
                      <a:pt x="2147611" y="58176"/>
                      <a:pt x="2147611" y="129940"/>
                    </a:cubicBezTo>
                    <a:lnTo>
                      <a:pt x="2147611" y="649682"/>
                    </a:lnTo>
                    <a:cubicBezTo>
                      <a:pt x="2147611" y="721446"/>
                      <a:pt x="2089435" y="779622"/>
                      <a:pt x="2017671" y="779622"/>
                    </a:cubicBezTo>
                    <a:lnTo>
                      <a:pt x="129940" y="779622"/>
                    </a:lnTo>
                    <a:cubicBezTo>
                      <a:pt x="58176" y="779622"/>
                      <a:pt x="0" y="721446"/>
                      <a:pt x="0" y="649682"/>
                    </a:cubicBezTo>
                    <a:lnTo>
                      <a:pt x="0" y="1299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38" tIns="72348" rIns="106638" bIns="72348" numCol="1" spcCol="1270" anchor="ctr" anchorCtr="0">
                <a:noAutofit/>
              </a:bodyPr>
              <a:lstStyle/>
              <a:p>
                <a:pPr marL="0" lvl="0" indent="0" algn="ctr" defTabSz="800100">
                  <a:lnSpc>
                    <a:spcPct val="90000"/>
                  </a:lnSpc>
                  <a:spcBef>
                    <a:spcPct val="0"/>
                  </a:spcBef>
                  <a:spcAft>
                    <a:spcPct val="35000"/>
                  </a:spcAft>
                  <a:buNone/>
                </a:pPr>
                <a:r>
                  <a:rPr lang="en-GB" sz="1800" kern="1200"/>
                  <a:t>Plasma events</a:t>
                </a:r>
              </a:p>
            </p:txBody>
          </p:sp>
        </p:grpSp>
      </p:grpSp>
      <p:sp>
        <p:nvSpPr>
          <p:cNvPr id="3" name="Title 2">
            <a:extLst>
              <a:ext uri="{FF2B5EF4-FFF2-40B4-BE49-F238E27FC236}">
                <a16:creationId xmlns:a16="http://schemas.microsoft.com/office/drawing/2014/main" id="{D0CFD47B-3C33-E373-D3DC-763C33230BA1}"/>
              </a:ext>
            </a:extLst>
          </p:cNvPr>
          <p:cNvSpPr>
            <a:spLocks noGrp="1"/>
          </p:cNvSpPr>
          <p:nvPr>
            <p:ph type="title"/>
          </p:nvPr>
        </p:nvSpPr>
        <p:spPr>
          <a:xfrm>
            <a:off x="166868" y="205430"/>
            <a:ext cx="4528349" cy="659955"/>
          </a:xfrm>
        </p:spPr>
        <p:txBody>
          <a:bodyPr/>
          <a:lstStyle/>
          <a:p>
            <a:r>
              <a:rPr lang="en-GB"/>
              <a:t>Tokamak Faults</a:t>
            </a:r>
          </a:p>
        </p:txBody>
      </p:sp>
      <p:sp>
        <p:nvSpPr>
          <p:cNvPr id="5" name="Slide Number Placeholder 4">
            <a:extLst>
              <a:ext uri="{FF2B5EF4-FFF2-40B4-BE49-F238E27FC236}">
                <a16:creationId xmlns:a16="http://schemas.microsoft.com/office/drawing/2014/main" id="{83AF5D5C-C40A-EAC6-DB67-9AAA72A91B28}"/>
              </a:ext>
            </a:extLst>
          </p:cNvPr>
          <p:cNvSpPr>
            <a:spLocks noGrp="1"/>
          </p:cNvSpPr>
          <p:nvPr>
            <p:ph type="sldNum" sz="quarter" idx="4"/>
          </p:nvPr>
        </p:nvSpPr>
        <p:spPr/>
        <p:txBody>
          <a:bodyPr/>
          <a:lstStyle/>
          <a:p>
            <a:fld id="{35482B25-261F-464E-BDD8-63296DE4D8A4}" type="slidenum">
              <a:rPr lang="en-US" smtClean="0"/>
              <a:pPr/>
              <a:t>7</a:t>
            </a:fld>
            <a:endParaRPr lang="en-US"/>
          </a:p>
        </p:txBody>
      </p:sp>
      <p:sp>
        <p:nvSpPr>
          <p:cNvPr id="9" name="TextBox 8">
            <a:extLst>
              <a:ext uri="{FF2B5EF4-FFF2-40B4-BE49-F238E27FC236}">
                <a16:creationId xmlns:a16="http://schemas.microsoft.com/office/drawing/2014/main" id="{ECA7933A-9E09-D986-2E13-6EFD51056F5E}"/>
              </a:ext>
            </a:extLst>
          </p:cNvPr>
          <p:cNvSpPr txBox="1"/>
          <p:nvPr/>
        </p:nvSpPr>
        <p:spPr>
          <a:xfrm>
            <a:off x="283907" y="1311564"/>
            <a:ext cx="2867856" cy="400110"/>
          </a:xfrm>
          <a:prstGeom prst="rect">
            <a:avLst/>
          </a:prstGeom>
          <a:noFill/>
        </p:spPr>
        <p:txBody>
          <a:bodyPr wrap="square" rtlCol="0">
            <a:spAutoFit/>
          </a:bodyPr>
          <a:lstStyle/>
          <a:p>
            <a:r>
              <a:rPr lang="en-GB" sz="2000" b="1"/>
              <a:t>Key tokamak faults:</a:t>
            </a:r>
          </a:p>
        </p:txBody>
      </p:sp>
      <p:sp>
        <p:nvSpPr>
          <p:cNvPr id="17" name="TextBox 16">
            <a:extLst>
              <a:ext uri="{FF2B5EF4-FFF2-40B4-BE49-F238E27FC236}">
                <a16:creationId xmlns:a16="http://schemas.microsoft.com/office/drawing/2014/main" id="{DF4CEFBD-07F3-DFEC-7810-C26024CEE5F6}"/>
              </a:ext>
            </a:extLst>
          </p:cNvPr>
          <p:cNvSpPr txBox="1"/>
          <p:nvPr/>
        </p:nvSpPr>
        <p:spPr>
          <a:xfrm>
            <a:off x="7117021" y="2886187"/>
            <a:ext cx="4690179" cy="1908215"/>
          </a:xfrm>
          <a:prstGeom prst="rect">
            <a:avLst/>
          </a:prstGeom>
          <a:noFill/>
          <a:ln>
            <a:solidFill>
              <a:schemeClr val="tx1"/>
            </a:solidFill>
          </a:ln>
        </p:spPr>
        <p:txBody>
          <a:bodyPr wrap="square">
            <a:spAutoFit/>
          </a:bodyPr>
          <a:lstStyle/>
          <a:p>
            <a:pPr>
              <a:spcAft>
                <a:spcPts val="600"/>
              </a:spcAft>
            </a:pPr>
            <a:r>
              <a:rPr lang="en-GB"/>
              <a:t>Damage to confinement boundaries (e.g. due to over-pressure following steam release)</a:t>
            </a:r>
          </a:p>
          <a:p>
            <a:pPr marL="285750" indent="-285750">
              <a:spcAft>
                <a:spcPts val="600"/>
              </a:spcAft>
              <a:buFont typeface="Arial" panose="020B0604020202020204" pitchFamily="34" charset="0"/>
              <a:buChar char="•"/>
            </a:pPr>
            <a:r>
              <a:rPr lang="en-GB"/>
              <a:t>Radiological / toxic release (tritium, activated dust etc)</a:t>
            </a:r>
          </a:p>
          <a:p>
            <a:pPr marL="285750" indent="-285750">
              <a:spcAft>
                <a:spcPts val="600"/>
              </a:spcAft>
              <a:buFont typeface="Arial" panose="020B0604020202020204" pitchFamily="34" charset="0"/>
              <a:buChar char="•"/>
            </a:pPr>
            <a:r>
              <a:rPr lang="en-GB"/>
              <a:t>Explosion / fire hazard (hydrogen)</a:t>
            </a:r>
          </a:p>
        </p:txBody>
      </p:sp>
      <p:pic>
        <p:nvPicPr>
          <p:cNvPr id="16" name="Picture 15">
            <a:extLst>
              <a:ext uri="{FF2B5EF4-FFF2-40B4-BE49-F238E27FC236}">
                <a16:creationId xmlns:a16="http://schemas.microsoft.com/office/drawing/2014/main" id="{099F1BE4-3D83-30AE-6F99-80F4CF271816}"/>
              </a:ext>
            </a:extLst>
          </p:cNvPr>
          <p:cNvPicPr>
            <a:picLocks noChangeAspect="1"/>
          </p:cNvPicPr>
          <p:nvPr/>
        </p:nvPicPr>
        <p:blipFill>
          <a:blip r:embed="rId3"/>
          <a:stretch>
            <a:fillRect/>
          </a:stretch>
        </p:blipFill>
        <p:spPr>
          <a:xfrm>
            <a:off x="8238401" y="566110"/>
            <a:ext cx="2447421" cy="2262158"/>
          </a:xfrm>
          <a:prstGeom prst="rect">
            <a:avLst/>
          </a:prstGeom>
          <a:ln w="28575">
            <a:solidFill>
              <a:schemeClr val="accent5">
                <a:lumMod val="75000"/>
              </a:schemeClr>
            </a:solidFill>
          </a:ln>
        </p:spPr>
      </p:pic>
      <p:grpSp>
        <p:nvGrpSpPr>
          <p:cNvPr id="6" name="Group 5">
            <a:extLst>
              <a:ext uri="{FF2B5EF4-FFF2-40B4-BE49-F238E27FC236}">
                <a16:creationId xmlns:a16="http://schemas.microsoft.com/office/drawing/2014/main" id="{4626B080-2370-3442-EB2A-800EEC584A9C}"/>
              </a:ext>
            </a:extLst>
          </p:cNvPr>
          <p:cNvGrpSpPr/>
          <p:nvPr/>
        </p:nvGrpSpPr>
        <p:grpSpPr>
          <a:xfrm>
            <a:off x="7442388" y="4888873"/>
            <a:ext cx="4039443" cy="1835547"/>
            <a:chOff x="293798" y="4563370"/>
            <a:chExt cx="4039443" cy="1835547"/>
          </a:xfrm>
        </p:grpSpPr>
        <p:grpSp>
          <p:nvGrpSpPr>
            <p:cNvPr id="7" name="Group 6">
              <a:extLst>
                <a:ext uri="{FF2B5EF4-FFF2-40B4-BE49-F238E27FC236}">
                  <a16:creationId xmlns:a16="http://schemas.microsoft.com/office/drawing/2014/main" id="{E1FA58E3-809C-5D61-5CEC-CCFC54ECE4D5}"/>
                </a:ext>
              </a:extLst>
            </p:cNvPr>
            <p:cNvGrpSpPr/>
            <p:nvPr/>
          </p:nvGrpSpPr>
          <p:grpSpPr>
            <a:xfrm>
              <a:off x="293798" y="4563370"/>
              <a:ext cx="4039443" cy="1665831"/>
              <a:chOff x="293798" y="4563370"/>
              <a:chExt cx="4039443" cy="1665831"/>
            </a:xfrm>
          </p:grpSpPr>
          <p:sp>
            <p:nvSpPr>
              <p:cNvPr id="13" name="Rectangle 12">
                <a:extLst>
                  <a:ext uri="{FF2B5EF4-FFF2-40B4-BE49-F238E27FC236}">
                    <a16:creationId xmlns:a16="http://schemas.microsoft.com/office/drawing/2014/main" id="{A58B1635-FE9E-13E2-689B-B15C3040FB7F}"/>
                  </a:ext>
                </a:extLst>
              </p:cNvPr>
              <p:cNvSpPr/>
              <p:nvPr/>
            </p:nvSpPr>
            <p:spPr>
              <a:xfrm>
                <a:off x="293798" y="4563370"/>
                <a:ext cx="4039443" cy="16658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B469A85-8046-E94A-95A3-1EF37F6FB490}"/>
                  </a:ext>
                </a:extLst>
              </p:cNvPr>
              <p:cNvSpPr txBox="1"/>
              <p:nvPr/>
            </p:nvSpPr>
            <p:spPr>
              <a:xfrm>
                <a:off x="433325" y="4625833"/>
                <a:ext cx="3501366" cy="518822"/>
              </a:xfrm>
              <a:prstGeom prst="rect">
                <a:avLst/>
              </a:prstGeom>
              <a:noFill/>
            </p:spPr>
            <p:txBody>
              <a:bodyPr wrap="square">
                <a:normAutofit fontScale="70000" lnSpcReduction="20000"/>
              </a:bodyPr>
              <a:lstStyle/>
              <a:p>
                <a:pPr>
                  <a:spcAft>
                    <a:spcPts val="600"/>
                  </a:spcAft>
                </a:pPr>
                <a:r>
                  <a:rPr lang="en-GB" b="1"/>
                  <a:t>Faults are not independent:</a:t>
                </a:r>
              </a:p>
              <a:p>
                <a:pPr>
                  <a:spcAft>
                    <a:spcPts val="600"/>
                  </a:spcAft>
                </a:pPr>
                <a:r>
                  <a:rPr lang="en-GB"/>
                  <a:t>Interlinked faults with different permutations:</a:t>
                </a:r>
              </a:p>
            </p:txBody>
          </p:sp>
        </p:grpSp>
        <p:grpSp>
          <p:nvGrpSpPr>
            <p:cNvPr id="10" name="Group 9">
              <a:extLst>
                <a:ext uri="{FF2B5EF4-FFF2-40B4-BE49-F238E27FC236}">
                  <a16:creationId xmlns:a16="http://schemas.microsoft.com/office/drawing/2014/main" id="{D9D0A6E1-0AE2-A083-E669-A8281DF70914}"/>
                </a:ext>
              </a:extLst>
            </p:cNvPr>
            <p:cNvGrpSpPr/>
            <p:nvPr/>
          </p:nvGrpSpPr>
          <p:grpSpPr>
            <a:xfrm>
              <a:off x="461992" y="4884389"/>
              <a:ext cx="3724709" cy="1514528"/>
              <a:chOff x="523918" y="4075759"/>
              <a:chExt cx="3605034" cy="1295609"/>
            </a:xfrm>
          </p:grpSpPr>
          <p:graphicFrame>
            <p:nvGraphicFramePr>
              <p:cNvPr id="11" name="Diagram 10">
                <a:extLst>
                  <a:ext uri="{FF2B5EF4-FFF2-40B4-BE49-F238E27FC236}">
                    <a16:creationId xmlns:a16="http://schemas.microsoft.com/office/drawing/2014/main" id="{C4A9E1C3-FA1E-E67F-BD00-785B924CD2BC}"/>
                  </a:ext>
                </a:extLst>
              </p:cNvPr>
              <p:cNvGraphicFramePr/>
              <p:nvPr/>
            </p:nvGraphicFramePr>
            <p:xfrm>
              <a:off x="523918" y="4075759"/>
              <a:ext cx="3605034" cy="8346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Diagram 11">
                <a:extLst>
                  <a:ext uri="{FF2B5EF4-FFF2-40B4-BE49-F238E27FC236}">
                    <a16:creationId xmlns:a16="http://schemas.microsoft.com/office/drawing/2014/main" id="{3712C729-38C5-C0DE-4FB6-5609EB9E0814}"/>
                  </a:ext>
                </a:extLst>
              </p:cNvPr>
              <p:cNvGraphicFramePr/>
              <p:nvPr/>
            </p:nvGraphicFramePr>
            <p:xfrm>
              <a:off x="523918" y="4536708"/>
              <a:ext cx="3605034" cy="83466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grpSp>
      <p:sp>
        <p:nvSpPr>
          <p:cNvPr id="15" name="Footer Placeholder 4">
            <a:extLst>
              <a:ext uri="{FF2B5EF4-FFF2-40B4-BE49-F238E27FC236}">
                <a16:creationId xmlns:a16="http://schemas.microsoft.com/office/drawing/2014/main" id="{3598BF9E-8935-C27B-0DEB-5C2635F310F1}"/>
              </a:ext>
            </a:extLst>
          </p:cNvPr>
          <p:cNvSpPr txBox="1">
            <a:spLocks/>
          </p:cNvSpPr>
          <p:nvPr/>
        </p:nvSpPr>
        <p:spPr>
          <a:xfrm>
            <a:off x="876221" y="6387700"/>
            <a:ext cx="7008821" cy="365125"/>
          </a:xfrm>
          <a:prstGeom prst="rect">
            <a:avLst/>
          </a:prstGeom>
        </p:spPr>
        <p:txBody>
          <a:bodyPr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STEP</a:t>
            </a:r>
            <a:r>
              <a:rPr lang="en-US">
                <a:solidFill>
                  <a:schemeClr val="accent2">
                    <a:lumMod val="75000"/>
                  </a:schemeClr>
                </a:solidFill>
              </a:rPr>
              <a:t> OPEN</a:t>
            </a:r>
            <a:r>
              <a:rPr lang="en-US"/>
              <a:t> </a:t>
            </a:r>
          </a:p>
        </p:txBody>
      </p:sp>
    </p:spTree>
    <p:extLst>
      <p:ext uri="{BB962C8B-B14F-4D97-AF65-F5344CB8AC3E}">
        <p14:creationId xmlns:p14="http://schemas.microsoft.com/office/powerpoint/2010/main" val="385119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B0C4570-CD58-85FD-5540-C0FFEA53C33C}"/>
              </a:ext>
            </a:extLst>
          </p:cNvPr>
          <p:cNvSpPr>
            <a:spLocks noGrp="1"/>
          </p:cNvSpPr>
          <p:nvPr>
            <p:ph type="title"/>
          </p:nvPr>
        </p:nvSpPr>
        <p:spPr/>
        <p:txBody>
          <a:bodyPr/>
          <a:lstStyle/>
          <a:p>
            <a:r>
              <a:rPr lang="en-GB"/>
              <a:t>Nodalisation (still under revision)</a:t>
            </a:r>
          </a:p>
        </p:txBody>
      </p:sp>
      <p:sp>
        <p:nvSpPr>
          <p:cNvPr id="5" name="Slide Number Placeholder 4">
            <a:extLst>
              <a:ext uri="{FF2B5EF4-FFF2-40B4-BE49-F238E27FC236}">
                <a16:creationId xmlns:a16="http://schemas.microsoft.com/office/drawing/2014/main" id="{E2FC239C-3CC5-A0D7-76F3-B5FEF20CF7E7}"/>
              </a:ext>
            </a:extLst>
          </p:cNvPr>
          <p:cNvSpPr>
            <a:spLocks noGrp="1"/>
          </p:cNvSpPr>
          <p:nvPr>
            <p:ph type="sldNum" sz="quarter" idx="4"/>
          </p:nvPr>
        </p:nvSpPr>
        <p:spPr/>
        <p:txBody>
          <a:bodyPr/>
          <a:lstStyle/>
          <a:p>
            <a:fld id="{35482B25-261F-464E-BDD8-63296DE4D8A4}" type="slidenum">
              <a:rPr lang="en-US" smtClean="0"/>
              <a:pPr/>
              <a:t>8</a:t>
            </a:fld>
            <a:endParaRPr lang="en-US"/>
          </a:p>
        </p:txBody>
      </p:sp>
      <p:sp>
        <p:nvSpPr>
          <p:cNvPr id="3" name="Rectangle 2">
            <a:extLst>
              <a:ext uri="{FF2B5EF4-FFF2-40B4-BE49-F238E27FC236}">
                <a16:creationId xmlns:a16="http://schemas.microsoft.com/office/drawing/2014/main" id="{87231083-2A24-93B8-1527-3C3384E1A0A2}"/>
              </a:ext>
            </a:extLst>
          </p:cNvPr>
          <p:cNvSpPr/>
          <p:nvPr/>
        </p:nvSpPr>
        <p:spPr>
          <a:xfrm>
            <a:off x="4598633" y="1060965"/>
            <a:ext cx="2087260" cy="47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ooter Placeholder 4">
            <a:extLst>
              <a:ext uri="{FF2B5EF4-FFF2-40B4-BE49-F238E27FC236}">
                <a16:creationId xmlns:a16="http://schemas.microsoft.com/office/drawing/2014/main" id="{FB701CC6-B2C0-A610-5821-EE4A07EFAE6C}"/>
              </a:ext>
            </a:extLst>
          </p:cNvPr>
          <p:cNvSpPr txBox="1">
            <a:spLocks/>
          </p:cNvSpPr>
          <p:nvPr/>
        </p:nvSpPr>
        <p:spPr>
          <a:xfrm>
            <a:off x="876221" y="6387700"/>
            <a:ext cx="7008821" cy="365125"/>
          </a:xfrm>
          <a:prstGeom prst="rect">
            <a:avLst/>
          </a:prstGeom>
        </p:spPr>
        <p:txBody>
          <a:bodyPr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STEP</a:t>
            </a:r>
            <a:r>
              <a:rPr lang="en-US">
                <a:solidFill>
                  <a:schemeClr val="accent2">
                    <a:lumMod val="75000"/>
                  </a:schemeClr>
                </a:solidFill>
              </a:rPr>
              <a:t> OPEN</a:t>
            </a:r>
            <a:r>
              <a:rPr lang="en-US"/>
              <a:t> </a:t>
            </a:r>
          </a:p>
        </p:txBody>
      </p:sp>
      <p:pic>
        <p:nvPicPr>
          <p:cNvPr id="2" name="Picture 1">
            <a:extLst>
              <a:ext uri="{FF2B5EF4-FFF2-40B4-BE49-F238E27FC236}">
                <a16:creationId xmlns:a16="http://schemas.microsoft.com/office/drawing/2014/main" id="{5BE90780-F984-A0CA-AFAE-4BD481770938}"/>
              </a:ext>
            </a:extLst>
          </p:cNvPr>
          <p:cNvPicPr>
            <a:picLocks noChangeAspect="1"/>
          </p:cNvPicPr>
          <p:nvPr/>
        </p:nvPicPr>
        <p:blipFill>
          <a:blip r:embed="rId3"/>
          <a:stretch>
            <a:fillRect/>
          </a:stretch>
        </p:blipFill>
        <p:spPr>
          <a:xfrm>
            <a:off x="-10160" y="899037"/>
            <a:ext cx="12192000" cy="5853788"/>
          </a:xfrm>
          <a:prstGeom prst="rect">
            <a:avLst/>
          </a:prstGeom>
        </p:spPr>
      </p:pic>
    </p:spTree>
    <p:extLst>
      <p:ext uri="{BB962C8B-B14F-4D97-AF65-F5344CB8AC3E}">
        <p14:creationId xmlns:p14="http://schemas.microsoft.com/office/powerpoint/2010/main" val="375104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4FC550-5BFC-8D9B-0090-8399BF0623B7}"/>
              </a:ext>
            </a:extLst>
          </p:cNvPr>
          <p:cNvPicPr>
            <a:picLocks noChangeAspect="1"/>
          </p:cNvPicPr>
          <p:nvPr/>
        </p:nvPicPr>
        <p:blipFill>
          <a:blip r:embed="rId3"/>
          <a:stretch>
            <a:fillRect/>
          </a:stretch>
        </p:blipFill>
        <p:spPr>
          <a:xfrm>
            <a:off x="97556" y="1953469"/>
            <a:ext cx="4283075" cy="3399431"/>
          </a:xfrm>
          <a:prstGeom prst="rect">
            <a:avLst/>
          </a:prstGeom>
        </p:spPr>
      </p:pic>
      <p:sp>
        <p:nvSpPr>
          <p:cNvPr id="44" name="Title 43">
            <a:extLst>
              <a:ext uri="{FF2B5EF4-FFF2-40B4-BE49-F238E27FC236}">
                <a16:creationId xmlns:a16="http://schemas.microsoft.com/office/drawing/2014/main" id="{4B0C4570-CD58-85FD-5540-C0FFEA53C33C}"/>
              </a:ext>
            </a:extLst>
          </p:cNvPr>
          <p:cNvSpPr>
            <a:spLocks noGrp="1"/>
          </p:cNvSpPr>
          <p:nvPr>
            <p:ph type="title"/>
          </p:nvPr>
        </p:nvSpPr>
        <p:spPr>
          <a:xfrm>
            <a:off x="230876" y="403476"/>
            <a:ext cx="7236117" cy="892503"/>
          </a:xfrm>
        </p:spPr>
        <p:txBody>
          <a:bodyPr>
            <a:normAutofit/>
          </a:bodyPr>
          <a:lstStyle/>
          <a:p>
            <a:r>
              <a:rPr lang="en-GB"/>
              <a:t>Pressuriser, HX and VVPSS</a:t>
            </a:r>
          </a:p>
        </p:txBody>
      </p:sp>
      <p:sp>
        <p:nvSpPr>
          <p:cNvPr id="5" name="Slide Number Placeholder 4">
            <a:extLst>
              <a:ext uri="{FF2B5EF4-FFF2-40B4-BE49-F238E27FC236}">
                <a16:creationId xmlns:a16="http://schemas.microsoft.com/office/drawing/2014/main" id="{E2FC239C-3CC5-A0D7-76F3-B5FEF20CF7E7}"/>
              </a:ext>
            </a:extLst>
          </p:cNvPr>
          <p:cNvSpPr>
            <a:spLocks noGrp="1"/>
          </p:cNvSpPr>
          <p:nvPr>
            <p:ph type="sldNum" sz="quarter" idx="4"/>
          </p:nvPr>
        </p:nvSpPr>
        <p:spPr/>
        <p:txBody>
          <a:bodyPr/>
          <a:lstStyle/>
          <a:p>
            <a:fld id="{35482B25-261F-464E-BDD8-63296DE4D8A4}" type="slidenum">
              <a:rPr lang="en-US" smtClean="0"/>
              <a:pPr/>
              <a:t>9</a:t>
            </a:fld>
            <a:endParaRPr lang="en-US"/>
          </a:p>
        </p:txBody>
      </p:sp>
      <p:sp>
        <p:nvSpPr>
          <p:cNvPr id="3" name="Rectangle 2">
            <a:extLst>
              <a:ext uri="{FF2B5EF4-FFF2-40B4-BE49-F238E27FC236}">
                <a16:creationId xmlns:a16="http://schemas.microsoft.com/office/drawing/2014/main" id="{87231083-2A24-93B8-1527-3C3384E1A0A2}"/>
              </a:ext>
            </a:extLst>
          </p:cNvPr>
          <p:cNvSpPr/>
          <p:nvPr/>
        </p:nvSpPr>
        <p:spPr>
          <a:xfrm>
            <a:off x="4598633" y="1060965"/>
            <a:ext cx="2087260" cy="47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ooter Placeholder 4">
            <a:extLst>
              <a:ext uri="{FF2B5EF4-FFF2-40B4-BE49-F238E27FC236}">
                <a16:creationId xmlns:a16="http://schemas.microsoft.com/office/drawing/2014/main" id="{FB701CC6-B2C0-A610-5821-EE4A07EFAE6C}"/>
              </a:ext>
            </a:extLst>
          </p:cNvPr>
          <p:cNvSpPr txBox="1">
            <a:spLocks/>
          </p:cNvSpPr>
          <p:nvPr/>
        </p:nvSpPr>
        <p:spPr>
          <a:xfrm>
            <a:off x="876221" y="6387700"/>
            <a:ext cx="7008821" cy="365125"/>
          </a:xfrm>
          <a:prstGeom prst="rect">
            <a:avLst/>
          </a:prstGeom>
        </p:spPr>
        <p:txBody>
          <a:bodyPr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STEP</a:t>
            </a:r>
            <a:r>
              <a:rPr lang="en-US">
                <a:solidFill>
                  <a:schemeClr val="accent2">
                    <a:lumMod val="75000"/>
                  </a:schemeClr>
                </a:solidFill>
              </a:rPr>
              <a:t> OPEN</a:t>
            </a:r>
            <a:r>
              <a:rPr lang="en-US"/>
              <a:t> </a:t>
            </a:r>
          </a:p>
        </p:txBody>
      </p:sp>
      <p:pic>
        <p:nvPicPr>
          <p:cNvPr id="1026" name="Picture 2">
            <a:extLst>
              <a:ext uri="{FF2B5EF4-FFF2-40B4-BE49-F238E27FC236}">
                <a16:creationId xmlns:a16="http://schemas.microsoft.com/office/drawing/2014/main" id="{EC7B1A3F-3861-0C5C-B80F-5DE98F0C0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280" y="1124086"/>
            <a:ext cx="6579725" cy="27621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228C01F9-8A1A-2041-4849-F39852C9AF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000" b="27701"/>
          <a:stretch/>
        </p:blipFill>
        <p:spPr bwMode="auto">
          <a:xfrm>
            <a:off x="6881836" y="4151452"/>
            <a:ext cx="4283075" cy="200123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DF4BCE2-6BAE-4E2A-75B4-CABDC9FC6D15}"/>
              </a:ext>
            </a:extLst>
          </p:cNvPr>
          <p:cNvSpPr txBox="1">
            <a:spLocks/>
          </p:cNvSpPr>
          <p:nvPr/>
        </p:nvSpPr>
        <p:spPr>
          <a:xfrm>
            <a:off x="101600" y="2434203"/>
            <a:ext cx="839843" cy="361924"/>
          </a:xfrm>
          <a:prstGeom prst="rect">
            <a:avLst/>
          </a:prstGeom>
        </p:spPr>
        <p:txBody>
          <a:bodyPr>
            <a:normAutofit fontScale="92500" lnSpcReduction="10000"/>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a:solidFill>
                  <a:srgbClr val="FF0000"/>
                </a:solidFill>
              </a:rPr>
              <a:t>PRS:</a:t>
            </a:r>
          </a:p>
        </p:txBody>
      </p:sp>
      <p:sp>
        <p:nvSpPr>
          <p:cNvPr id="7" name="Content Placeholder 2">
            <a:extLst>
              <a:ext uri="{FF2B5EF4-FFF2-40B4-BE49-F238E27FC236}">
                <a16:creationId xmlns:a16="http://schemas.microsoft.com/office/drawing/2014/main" id="{44DA18E1-8B68-9FF3-FF0C-2917887A98FE}"/>
              </a:ext>
            </a:extLst>
          </p:cNvPr>
          <p:cNvSpPr txBox="1">
            <a:spLocks/>
          </p:cNvSpPr>
          <p:nvPr/>
        </p:nvSpPr>
        <p:spPr>
          <a:xfrm>
            <a:off x="4874768" y="1359101"/>
            <a:ext cx="1297432" cy="594368"/>
          </a:xfrm>
          <a:prstGeom prst="rect">
            <a:avLst/>
          </a:prstGeom>
        </p:spPr>
        <p:txBody>
          <a:bodyPr>
            <a:normAutofit/>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a:solidFill>
                  <a:srgbClr val="FF0000"/>
                </a:solidFill>
              </a:rPr>
              <a:t>VVPSS:</a:t>
            </a:r>
          </a:p>
        </p:txBody>
      </p:sp>
      <p:sp>
        <p:nvSpPr>
          <p:cNvPr id="8" name="Content Placeholder 2">
            <a:extLst>
              <a:ext uri="{FF2B5EF4-FFF2-40B4-BE49-F238E27FC236}">
                <a16:creationId xmlns:a16="http://schemas.microsoft.com/office/drawing/2014/main" id="{2891B316-F9FA-EF86-7BF2-8D14DEC4DD52}"/>
              </a:ext>
            </a:extLst>
          </p:cNvPr>
          <p:cNvSpPr txBox="1">
            <a:spLocks/>
          </p:cNvSpPr>
          <p:nvPr/>
        </p:nvSpPr>
        <p:spPr>
          <a:xfrm>
            <a:off x="6054956" y="4245398"/>
            <a:ext cx="1132840" cy="594368"/>
          </a:xfrm>
          <a:prstGeom prst="rect">
            <a:avLst/>
          </a:prstGeom>
        </p:spPr>
        <p:txBody>
          <a:bodyPr>
            <a:normAutofit/>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a:solidFill>
                  <a:srgbClr val="FF0000"/>
                </a:solidFill>
              </a:rPr>
              <a:t>HX:</a:t>
            </a:r>
          </a:p>
        </p:txBody>
      </p:sp>
    </p:spTree>
    <p:extLst>
      <p:ext uri="{BB962C8B-B14F-4D97-AF65-F5344CB8AC3E}">
        <p14:creationId xmlns:p14="http://schemas.microsoft.com/office/powerpoint/2010/main" val="44986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heme/theme1.xml><?xml version="1.0" encoding="utf-8"?>
<a:theme xmlns:a="http://schemas.openxmlformats.org/drawingml/2006/main" name="Office Theme">
  <a:themeElements>
    <a:clrScheme name="Custom 1">
      <a:dk1>
        <a:srgbClr val="002F56"/>
      </a:dk1>
      <a:lt1>
        <a:srgbClr val="FFFFFF"/>
      </a:lt1>
      <a:dk2>
        <a:srgbClr val="000000"/>
      </a:dk2>
      <a:lt2>
        <a:srgbClr val="D1D2D3"/>
      </a:lt2>
      <a:accent1>
        <a:srgbClr val="002F56"/>
      </a:accent1>
      <a:accent2>
        <a:srgbClr val="F6D34D"/>
      </a:accent2>
      <a:accent3>
        <a:srgbClr val="006F45"/>
      </a:accent3>
      <a:accent4>
        <a:srgbClr val="0082CA"/>
      </a:accent4>
      <a:accent5>
        <a:srgbClr val="C9242C"/>
      </a:accent5>
      <a:accent6>
        <a:srgbClr val="808283"/>
      </a:accent6>
      <a:hlink>
        <a:srgbClr val="002F56"/>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4D7DE5F8-5B50-D54B-A56E-8D9716E41ED6}" vid="{59BD276D-3269-554A-BC34-F8363FA7ED93}"/>
    </a:ext>
  </a:extLst>
</a:theme>
</file>

<file path=ppt/theme/theme2.xml><?xml version="1.0" encoding="utf-8"?>
<a:theme xmlns:a="http://schemas.openxmlformats.org/drawingml/2006/main" name="3_Office Theme">
  <a:themeElements>
    <a:clrScheme name="Custom 1">
      <a:dk1>
        <a:srgbClr val="002F56"/>
      </a:dk1>
      <a:lt1>
        <a:srgbClr val="FFFFFF"/>
      </a:lt1>
      <a:dk2>
        <a:srgbClr val="000000"/>
      </a:dk2>
      <a:lt2>
        <a:srgbClr val="D1D2D3"/>
      </a:lt2>
      <a:accent1>
        <a:srgbClr val="002F56"/>
      </a:accent1>
      <a:accent2>
        <a:srgbClr val="F6D34D"/>
      </a:accent2>
      <a:accent3>
        <a:srgbClr val="006F45"/>
      </a:accent3>
      <a:accent4>
        <a:srgbClr val="0082CA"/>
      </a:accent4>
      <a:accent5>
        <a:srgbClr val="C9242C"/>
      </a:accent5>
      <a:accent6>
        <a:srgbClr val="808283"/>
      </a:accent6>
      <a:hlink>
        <a:srgbClr val="002F56"/>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4D7DE5F8-5B50-D54B-A56E-8D9716E41ED6}" vid="{59BD276D-3269-554A-BC34-F8363FA7ED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48D867C5D88B45AC3B3920ADCB8DFA" ma:contentTypeVersion="35" ma:contentTypeDescription="Create a new document." ma:contentTypeScope="" ma:versionID="d2a5764b3e3d6b3ce8a28e7a3b335522">
  <xsd:schema xmlns:xsd="http://www.w3.org/2001/XMLSchema" xmlns:xs="http://www.w3.org/2001/XMLSchema" xmlns:p="http://schemas.microsoft.com/office/2006/metadata/properties" xmlns:ns1="http://schemas.microsoft.com/sharepoint/v3" xmlns:ns2="af7c7b6b-10aa-4f51-aaad-7db3daeda9e0" xmlns:ns3="c065f377-6cd0-4f68-b641-4b14e9c42dd6" xmlns:ns4="dcfcfc48-1a2d-42a7-b271-c69307805be1" targetNamespace="http://schemas.microsoft.com/office/2006/metadata/properties" ma:root="true" ma:fieldsID="2bbe922b7f6885c4ac69e60f43a1db19" ns1:_="" ns2:_="" ns3:_="" ns4:_="">
    <xsd:import namespace="http://schemas.microsoft.com/sharepoint/v3"/>
    <xsd:import namespace="af7c7b6b-10aa-4f51-aaad-7db3daeda9e0"/>
    <xsd:import namespace="c065f377-6cd0-4f68-b641-4b14e9c42dd6"/>
    <xsd:import namespace="dcfcfc48-1a2d-42a7-b271-c69307805be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KeywordTaxHTField" minOccurs="0"/>
                <xsd:element ref="ns4:TaxCatchAll" minOccurs="0"/>
                <xsd:element ref="ns1:Categories" minOccurs="0"/>
                <xsd:element ref="ns2:MediaServiceDateTaken" minOccurs="0"/>
                <xsd:element ref="ns2:MediaServiceAutoTags" minOccurs="0"/>
                <xsd:element ref="ns2:MediaServiceLocation"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_Flow_SignoffStatus" minOccurs="0"/>
                <xsd:element ref="ns2:_x006a_zt6" minOccurs="0"/>
                <xsd:element ref="ns2:p2a23de27c5241a4afc858c2950469e2" minOccurs="0"/>
                <xsd:element ref="ns2:MediaLengthInSeconds" minOccurs="0"/>
                <xsd:element ref="ns2:lcf76f155ced4ddcb4097134ff3c332f" minOccurs="0"/>
                <xsd:element ref="ns2:Publishe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ies" ma:index="15" nillable="true" ma:displayName="Categories" ma:internalName="Categorie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7c7b6b-10aa-4f51-aaad-7db3daeda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_Flow_SignoffStatus" ma:index="24" nillable="true" ma:displayName="Sign-off status" ma:internalName="Sign_x002d_off_x0020_status">
      <xsd:simpleType>
        <xsd:restriction base="dms:Text"/>
      </xsd:simpleType>
    </xsd:element>
    <xsd:element name="_x006a_zt6" ma:index="25" nillable="true" ma:displayName="Number" ma:internalName="_x006a_zt6">
      <xsd:simpleType>
        <xsd:restriction base="dms:Number"/>
      </xsd:simpleType>
    </xsd:element>
    <xsd:element name="p2a23de27c5241a4afc858c2950469e2" ma:index="27" ma:taxonomy="true" ma:internalName="p2a23de27c5241a4afc858c2950469e2" ma:taxonomyFieldName="_x0044_A3" ma:displayName="DA3" ma:readOnly="false" ma:default="265;#UKAEA|81ceff8f-847e-43cc-bec3-8acd3262d60e" ma:fieldId="{92a23de2-7c52-41a4-afc8-58c2950469e2}" ma:sspId="abc746d9-cbf8-4ec5-9bf9-1cafe5c9033e" ma:termSetId="98860166-1840-4031-bf79-5975f7fe9226" ma:anchorId="00000000-0000-0000-0000-000000000000" ma:open="false" ma:isKeyword="false">
      <xsd:complexType>
        <xsd:sequence>
          <xsd:element ref="pc:Terms" minOccurs="0" maxOccurs="1"/>
        </xsd:sequence>
      </xsd:complex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abc746d9-cbf8-4ec5-9bf9-1cafe5c9033e" ma:termSetId="09814cd3-568e-fe90-9814-8d621ff8fb84" ma:anchorId="fba54fb3-c3e1-fe81-a776-ca4b69148c4d" ma:open="true" ma:isKeyword="false">
      <xsd:complexType>
        <xsd:sequence>
          <xsd:element ref="pc:Terms" minOccurs="0" maxOccurs="1"/>
        </xsd:sequence>
      </xsd:complexType>
    </xsd:element>
    <xsd:element name="Published" ma:index="31" nillable="true" ma:displayName="Published" ma:default="0" ma:format="Dropdown" ma:internalName="Published">
      <xsd:simpleType>
        <xsd:restriction base="dms:Boolean"/>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65f377-6cd0-4f68-b641-4b14e9c42d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KeywordTaxHTField" ma:index="13" nillable="true" ma:taxonomy="true" ma:internalName="TaxKeywordTaxHTField" ma:taxonomyFieldName="TaxKeyword" ma:displayName="Enterprise Keywords" ma:fieldId="{23f27201-bee3-471e-b2e7-b64fd8b7ca38}" ma:taxonomyMulti="true" ma:sspId="abc746d9-cbf8-4ec5-9bf9-1cafe5c9033e"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cfcfc48-1a2d-42a7-b271-c69307805be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93564b4-4281-4a8b-899a-ed0c289148f8}" ma:internalName="TaxCatchAll" ma:showField="CatchAllData" ma:web="c065f377-6cd0-4f68-b641-4b14e9c42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ed xmlns="af7c7b6b-10aa-4f51-aaad-7db3daeda9e0">false</Published>
    <p2a23de27c5241a4afc858c2950469e2 xmlns="af7c7b6b-10aa-4f51-aaad-7db3daeda9e0">
      <Terms xmlns="http://schemas.microsoft.com/office/infopath/2007/PartnerControls">
        <TermInfo xmlns="http://schemas.microsoft.com/office/infopath/2007/PartnerControls">
          <TermName xmlns="http://schemas.microsoft.com/office/infopath/2007/PartnerControls">UKAEA</TermName>
          <TermId xmlns="http://schemas.microsoft.com/office/infopath/2007/PartnerControls">81ceff8f-847e-43cc-bec3-8acd3262d60e</TermId>
        </TermInfo>
      </Terms>
    </p2a23de27c5241a4afc858c2950469e2>
    <lcf76f155ced4ddcb4097134ff3c332f xmlns="af7c7b6b-10aa-4f51-aaad-7db3daeda9e0">
      <Terms xmlns="http://schemas.microsoft.com/office/infopath/2007/PartnerControls"/>
    </lcf76f155ced4ddcb4097134ff3c332f>
    <TaxCatchAll xmlns="dcfcfc48-1a2d-42a7-b271-c69307805be1">
      <Value>265</Value>
    </TaxCatchAll>
    <_x006a_zt6 xmlns="af7c7b6b-10aa-4f51-aaad-7db3daeda9e0" xsi:nil="true"/>
    <TaxKeywordTaxHTField xmlns="c065f377-6cd0-4f68-b641-4b14e9c42dd6">
      <Terms xmlns="http://schemas.microsoft.com/office/infopath/2007/PartnerControls"/>
    </TaxKeywordTaxHTField>
    <Categories xmlns="http://schemas.microsoft.com/sharepoint/v3" xsi:nil="true"/>
    <_Flow_SignoffStatus xmlns="af7c7b6b-10aa-4f51-aaad-7db3daeda9e0" xsi:nil="true"/>
    <SharedWithUsers xmlns="c065f377-6cd0-4f68-b641-4b14e9c42dd6">
      <UserInfo>
        <DisplayName>Lukacs, Matthew</DisplayName>
        <AccountId>1088</AccountId>
        <AccountType/>
      </UserInfo>
    </SharedWithUsers>
  </documentManagement>
</p:properties>
</file>

<file path=customXml/itemProps1.xml><?xml version="1.0" encoding="utf-8"?>
<ds:datastoreItem xmlns:ds="http://schemas.openxmlformats.org/officeDocument/2006/customXml" ds:itemID="{AFB628EB-86B6-442E-99D2-08FB1DFF2B48}">
  <ds:schemaRefs>
    <ds:schemaRef ds:uri="af7c7b6b-10aa-4f51-aaad-7db3daeda9e0"/>
    <ds:schemaRef ds:uri="c065f377-6cd0-4f68-b641-4b14e9c42dd6"/>
    <ds:schemaRef ds:uri="dcfcfc48-1a2d-42a7-b271-c69307805b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9157EC-6FF2-488C-8B9F-A9E6336A19D3}">
  <ds:schemaRefs>
    <ds:schemaRef ds:uri="http://schemas.microsoft.com/sharepoint/v3/contenttype/forms"/>
  </ds:schemaRefs>
</ds:datastoreItem>
</file>

<file path=customXml/itemProps3.xml><?xml version="1.0" encoding="utf-8"?>
<ds:datastoreItem xmlns:ds="http://schemas.openxmlformats.org/officeDocument/2006/customXml" ds:itemID="{2D8B8280-2586-4BAA-986A-C8C678DD1C26}">
  <ds:schemaRefs>
    <ds:schemaRef ds:uri="af7c7b6b-10aa-4f51-aaad-7db3daeda9e0"/>
    <ds:schemaRef ds:uri="c065f377-6cd0-4f68-b641-4b14e9c42dd6"/>
    <ds:schemaRef ds:uri="dcfcfc48-1a2d-42a7-b271-c69307805b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UKAEA presentation (widescreen)</Template>
  <Application>Microsoft Office PowerPoint</Application>
  <PresentationFormat>Widescreen</PresentationFormat>
  <Slides>16</Slides>
  <Notes>15</Notes>
  <HiddenSlides>0</HiddenSlide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3_Office Theme</vt:lpstr>
      <vt:lpstr>PowerPoint Presentation</vt:lpstr>
      <vt:lpstr>Contents</vt:lpstr>
      <vt:lpstr>STEP (Spherical Tokamak for Energy Production)</vt:lpstr>
      <vt:lpstr>PowerPoint Presentation</vt:lpstr>
      <vt:lpstr>Tokamak Anatomy</vt:lpstr>
      <vt:lpstr>Main Fusion inventories</vt:lpstr>
      <vt:lpstr>Tokamak Faults</vt:lpstr>
      <vt:lpstr>Nodalisation (still under revision)</vt:lpstr>
      <vt:lpstr>Pressuriser, HX and VVPSS</vt:lpstr>
      <vt:lpstr>Modelling assumptions</vt:lpstr>
      <vt:lpstr>Preliminary results</vt:lpstr>
      <vt:lpstr>Preliminary results</vt:lpstr>
      <vt:lpstr>Preliminary results</vt:lpstr>
      <vt:lpstr>Preliminary results</vt:lpstr>
      <vt:lpstr>Summary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Perry, David</dc:creator>
  <cp:revision>1</cp:revision>
  <cp:lastPrinted>2017-03-10T11:43:47Z</cp:lastPrinted>
  <dcterms:created xsi:type="dcterms:W3CDTF">2023-02-28T09:38:01Z</dcterms:created>
  <dcterms:modified xsi:type="dcterms:W3CDTF">2024-04-15T09:41:47Z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2759de7-3255-46b5-8dfe-736652f9c6c1_Enabled">
    <vt:lpwstr>true</vt:lpwstr>
  </property>
  <property fmtid="{D5CDD505-2E9C-101B-9397-08002B2CF9AE}" pid="3" name="MSIP_Label_22759de7-3255-46b5-8dfe-736652f9c6c1_SetDate">
    <vt:lpwstr>2023-02-28T09:38:02Z</vt:lpwstr>
  </property>
  <property fmtid="{D5CDD505-2E9C-101B-9397-08002B2CF9AE}" pid="4" name="MSIP_Label_22759de7-3255-46b5-8dfe-736652f9c6c1_Method">
    <vt:lpwstr>Standard</vt:lpwstr>
  </property>
  <property fmtid="{D5CDD505-2E9C-101B-9397-08002B2CF9AE}" pid="5" name="MSIP_Label_22759de7-3255-46b5-8dfe-736652f9c6c1_Name">
    <vt:lpwstr>22759de7-3255-46b5-8dfe-736652f9c6c1</vt:lpwstr>
  </property>
  <property fmtid="{D5CDD505-2E9C-101B-9397-08002B2CF9AE}" pid="6" name="MSIP_Label_22759de7-3255-46b5-8dfe-736652f9c6c1_SiteId">
    <vt:lpwstr>c6ac664b-ae27-4d5d-b4e6-bb5717196fc7</vt:lpwstr>
  </property>
  <property fmtid="{D5CDD505-2E9C-101B-9397-08002B2CF9AE}" pid="7" name="MSIP_Label_22759de7-3255-46b5-8dfe-736652f9c6c1_ActionId">
    <vt:lpwstr>7005152e-0c27-4e74-844c-7b3be628aa11</vt:lpwstr>
  </property>
  <property fmtid="{D5CDD505-2E9C-101B-9397-08002B2CF9AE}" pid="8" name="MSIP_Label_22759de7-3255-46b5-8dfe-736652f9c6c1_ContentBits">
    <vt:lpwstr>0</vt:lpwstr>
  </property>
  <property fmtid="{D5CDD505-2E9C-101B-9397-08002B2CF9AE}" pid="9" name="ContentTypeId">
    <vt:lpwstr>0x0101003B48D867C5D88B45AC3B3920ADCB8DFA</vt:lpwstr>
  </property>
  <property fmtid="{D5CDD505-2E9C-101B-9397-08002B2CF9AE}" pid="10" name="TaxKeyword">
    <vt:lpwstr/>
  </property>
  <property fmtid="{D5CDD505-2E9C-101B-9397-08002B2CF9AE}" pid="11" name="MediaServiceImageTags">
    <vt:lpwstr/>
  </property>
  <property fmtid="{D5CDD505-2E9C-101B-9397-08002B2CF9AE}" pid="12" name="DA3">
    <vt:lpwstr>265;#UKAEA|81ceff8f-847e-43cc-bec3-8acd3262d60e</vt:lpwstr>
  </property>
</Properties>
</file>