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3" r:id="rId6"/>
  </p:sldMasterIdLst>
  <p:notesMasterIdLst>
    <p:notesMasterId r:id="rId33"/>
  </p:notesMasterIdLst>
  <p:handoutMasterIdLst>
    <p:handoutMasterId r:id="rId34"/>
  </p:handoutMasterIdLst>
  <p:sldIdLst>
    <p:sldId id="256" r:id="rId7"/>
    <p:sldId id="257" r:id="rId8"/>
    <p:sldId id="387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1" r:id="rId19"/>
    <p:sldId id="287" r:id="rId20"/>
    <p:sldId id="290" r:id="rId21"/>
    <p:sldId id="388" r:id="rId22"/>
    <p:sldId id="389" r:id="rId23"/>
    <p:sldId id="390" r:id="rId24"/>
    <p:sldId id="391" r:id="rId25"/>
    <p:sldId id="392" r:id="rId26"/>
    <p:sldId id="396" r:id="rId27"/>
    <p:sldId id="393" r:id="rId28"/>
    <p:sldId id="394" r:id="rId29"/>
    <p:sldId id="395" r:id="rId30"/>
    <p:sldId id="266" r:id="rId31"/>
    <p:sldId id="286" r:id="rId3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FF"/>
    <a:srgbClr val="0054A4"/>
    <a:srgbClr val="001E43"/>
    <a:srgbClr val="FF0000"/>
    <a:srgbClr val="6B6B6B"/>
    <a:srgbClr val="009AC7"/>
    <a:srgbClr val="474747"/>
    <a:srgbClr val="D6D6D6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3" d="100"/>
          <a:sy n="153" d="100"/>
        </p:scale>
        <p:origin x="5870" y="10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Decay power per RN classes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'POWER t=!0'!$B$2</c:f>
              <c:strCache>
                <c:ptCount val="1"/>
                <c:pt idx="0">
                  <c:v>XE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t=!0'!$B$3:$B$148</c:f>
              <c:numCache>
                <c:formatCode>General</c:formatCode>
                <c:ptCount val="146"/>
                <c:pt idx="0">
                  <c:v>15883665.852691296</c:v>
                </c:pt>
                <c:pt idx="1">
                  <c:v>13679772.00013895</c:v>
                </c:pt>
                <c:pt idx="2">
                  <c:v>12416392.122170454</c:v>
                </c:pt>
                <c:pt idx="3">
                  <c:v>11752947.158450658</c:v>
                </c:pt>
                <c:pt idx="4">
                  <c:v>11094608.808797695</c:v>
                </c:pt>
                <c:pt idx="5">
                  <c:v>10708976.929750223</c:v>
                </c:pt>
                <c:pt idx="6">
                  <c:v>10157755.565075399</c:v>
                </c:pt>
                <c:pt idx="7">
                  <c:v>9544646.9182786234</c:v>
                </c:pt>
                <c:pt idx="8">
                  <c:v>9114667.9412098844</c:v>
                </c:pt>
                <c:pt idx="9">
                  <c:v>8704490.1249615401</c:v>
                </c:pt>
                <c:pt idx="10">
                  <c:v>8280681.7969510043</c:v>
                </c:pt>
                <c:pt idx="11">
                  <c:v>7883723.7350126458</c:v>
                </c:pt>
                <c:pt idx="12">
                  <c:v>7433703.3338987185</c:v>
                </c:pt>
                <c:pt idx="13">
                  <c:v>7100261.2203740226</c:v>
                </c:pt>
                <c:pt idx="14">
                  <c:v>6839156.9060276151</c:v>
                </c:pt>
                <c:pt idx="15">
                  <c:v>6541495.5872190613</c:v>
                </c:pt>
                <c:pt idx="16">
                  <c:v>6214592.3233871199</c:v>
                </c:pt>
                <c:pt idx="17">
                  <c:v>5883665.8007856291</c:v>
                </c:pt>
                <c:pt idx="18">
                  <c:v>5567667.1999665853</c:v>
                </c:pt>
                <c:pt idx="19">
                  <c:v>5285917.1357436851</c:v>
                </c:pt>
                <c:pt idx="20">
                  <c:v>5018367.470872472</c:v>
                </c:pt>
                <c:pt idx="21">
                  <c:v>4750576.1288264571</c:v>
                </c:pt>
                <c:pt idx="22">
                  <c:v>4538567.5158949848</c:v>
                </c:pt>
                <c:pt idx="23">
                  <c:v>4342679.6198483463</c:v>
                </c:pt>
                <c:pt idx="24">
                  <c:v>4134697.034771685</c:v>
                </c:pt>
                <c:pt idx="25">
                  <c:v>3948140.8540543588</c:v>
                </c:pt>
                <c:pt idx="26">
                  <c:v>3780969.3109903494</c:v>
                </c:pt>
                <c:pt idx="27">
                  <c:v>3630429.7042664634</c:v>
                </c:pt>
                <c:pt idx="28">
                  <c:v>3502695.0308717578</c:v>
                </c:pt>
                <c:pt idx="29">
                  <c:v>3384816.3830273408</c:v>
                </c:pt>
                <c:pt idx="30">
                  <c:v>3267318.9341380065</c:v>
                </c:pt>
                <c:pt idx="31">
                  <c:v>3157414.2188070575</c:v>
                </c:pt>
                <c:pt idx="32">
                  <c:v>3053835.0357067427</c:v>
                </c:pt>
                <c:pt idx="33">
                  <c:v>2955697.3666614448</c:v>
                </c:pt>
                <c:pt idx="34">
                  <c:v>2862412.4703198252</c:v>
                </c:pt>
                <c:pt idx="35">
                  <c:v>2773530.6901190164</c:v>
                </c:pt>
                <c:pt idx="36">
                  <c:v>2688619.9849033807</c:v>
                </c:pt>
                <c:pt idx="37">
                  <c:v>2607280.9658907801</c:v>
                </c:pt>
                <c:pt idx="38">
                  <c:v>2529028.9939913778</c:v>
                </c:pt>
                <c:pt idx="39">
                  <c:v>2453358.2743261815</c:v>
                </c:pt>
                <c:pt idx="40">
                  <c:v>2379780.4389901818</c:v>
                </c:pt>
                <c:pt idx="41">
                  <c:v>2307789.1488378816</c:v>
                </c:pt>
                <c:pt idx="42">
                  <c:v>2236958.2443883973</c:v>
                </c:pt>
                <c:pt idx="43">
                  <c:v>2166922.8138882481</c:v>
                </c:pt>
                <c:pt idx="44">
                  <c:v>2097414.6911896914</c:v>
                </c:pt>
                <c:pt idx="45">
                  <c:v>2028254.0105370954</c:v>
                </c:pt>
                <c:pt idx="46">
                  <c:v>1959348.2811564207</c:v>
                </c:pt>
                <c:pt idx="47">
                  <c:v>1890685.5350468401</c:v>
                </c:pt>
                <c:pt idx="48">
                  <c:v>1822337.6586145682</c:v>
                </c:pt>
                <c:pt idx="49">
                  <c:v>1754423.3782214653</c:v>
                </c:pt>
                <c:pt idx="50">
                  <c:v>1687100.9340792992</c:v>
                </c:pt>
                <c:pt idx="51">
                  <c:v>1620558.7098809716</c:v>
                </c:pt>
                <c:pt idx="52">
                  <c:v>1554988.8784073223</c:v>
                </c:pt>
                <c:pt idx="53">
                  <c:v>1490589.6021594759</c:v>
                </c:pt>
                <c:pt idx="54">
                  <c:v>1427559.4216550305</c:v>
                </c:pt>
                <c:pt idx="55">
                  <c:v>1366074.5375080735</c:v>
                </c:pt>
                <c:pt idx="56">
                  <c:v>1306309.127676191</c:v>
                </c:pt>
                <c:pt idx="57">
                  <c:v>1248403.1595823655</c:v>
                </c:pt>
                <c:pt idx="58">
                  <c:v>1192487.3206252444</c:v>
                </c:pt>
                <c:pt idx="59">
                  <c:v>1138668.1821896811</c:v>
                </c:pt>
                <c:pt idx="60">
                  <c:v>1087029.7833962336</c:v>
                </c:pt>
                <c:pt idx="61">
                  <c:v>1037631.4327292104</c:v>
                </c:pt>
                <c:pt idx="62">
                  <c:v>990512.45959658269</c:v>
                </c:pt>
                <c:pt idx="63">
                  <c:v>945694.24602701829</c:v>
                </c:pt>
                <c:pt idx="64">
                  <c:v>903174.57506004092</c:v>
                </c:pt>
                <c:pt idx="65">
                  <c:v>862933.41982596577</c:v>
                </c:pt>
                <c:pt idx="66">
                  <c:v>824933.87984238553</c:v>
                </c:pt>
                <c:pt idx="67">
                  <c:v>789122.08313162066</c:v>
                </c:pt>
                <c:pt idx="68">
                  <c:v>755429.15752706223</c:v>
                </c:pt>
                <c:pt idx="69">
                  <c:v>723775.45374112041</c:v>
                </c:pt>
                <c:pt idx="70">
                  <c:v>694069.06874908507</c:v>
                </c:pt>
                <c:pt idx="71">
                  <c:v>666209.67068567942</c:v>
                </c:pt>
                <c:pt idx="72">
                  <c:v>640089.33468465623</c:v>
                </c:pt>
                <c:pt idx="73">
                  <c:v>615596.23577294708</c:v>
                </c:pt>
                <c:pt idx="74">
                  <c:v>592614.10078625544</c:v>
                </c:pt>
                <c:pt idx="75">
                  <c:v>571025.84824690351</c:v>
                </c:pt>
                <c:pt idx="76">
                  <c:v>550715.29358123639</c:v>
                </c:pt>
                <c:pt idx="77">
                  <c:v>531568.37081613834</c:v>
                </c:pt>
                <c:pt idx="78">
                  <c:v>513474.99736545142</c:v>
                </c:pt>
                <c:pt idx="79">
                  <c:v>496331.3344116091</c:v>
                </c:pt>
                <c:pt idx="80">
                  <c:v>480039.15278887883</c:v>
                </c:pt>
                <c:pt idx="81">
                  <c:v>464508.93224761926</c:v>
                </c:pt>
                <c:pt idx="82">
                  <c:v>449659.53355954553</c:v>
                </c:pt>
                <c:pt idx="83">
                  <c:v>435418.99436683371</c:v>
                </c:pt>
                <c:pt idx="84">
                  <c:v>421724.76691681257</c:v>
                </c:pt>
                <c:pt idx="85">
                  <c:v>408524.05346197821</c:v>
                </c:pt>
                <c:pt idx="86">
                  <c:v>395773.01330768765</c:v>
                </c:pt>
                <c:pt idx="87">
                  <c:v>383436.60115499591</c:v>
                </c:pt>
                <c:pt idx="88">
                  <c:v>371488.10638895322</c:v>
                </c:pt>
                <c:pt idx="89">
                  <c:v>359908.04692866607</c:v>
                </c:pt>
                <c:pt idx="90">
                  <c:v>348683.75906774489</c:v>
                </c:pt>
                <c:pt idx="91">
                  <c:v>337807.74261753412</c:v>
                </c:pt>
                <c:pt idx="92">
                  <c:v>327276.99193680892</c:v>
                </c:pt>
                <c:pt idx="93">
                  <c:v>317092.05141466844</c:v>
                </c:pt>
                <c:pt idx="94">
                  <c:v>307256.0903723056</c:v>
                </c:pt>
                <c:pt idx="95">
                  <c:v>297773.16549054696</c:v>
                </c:pt>
                <c:pt idx="96">
                  <c:v>288648.43308535923</c:v>
                </c:pt>
                <c:pt idx="97">
                  <c:v>279886.89181155479</c:v>
                </c:pt>
                <c:pt idx="98">
                  <c:v>271492.27807738766</c:v>
                </c:pt>
                <c:pt idx="99">
                  <c:v>263467.33373612823</c:v>
                </c:pt>
                <c:pt idx="100">
                  <c:v>255812.91444254873</c:v>
                </c:pt>
                <c:pt idx="101">
                  <c:v>248527.73350912778</c:v>
                </c:pt>
                <c:pt idx="102">
                  <c:v>241608.12166299333</c:v>
                </c:pt>
                <c:pt idx="103">
                  <c:v>235048.21154097503</c:v>
                </c:pt>
                <c:pt idx="104">
                  <c:v>228839.78298329061</c:v>
                </c:pt>
                <c:pt idx="105">
                  <c:v>222972.22268034163</c:v>
                </c:pt>
                <c:pt idx="106">
                  <c:v>217432.94210024577</c:v>
                </c:pt>
                <c:pt idx="107">
                  <c:v>212207.37936323625</c:v>
                </c:pt>
                <c:pt idx="108">
                  <c:v>207279.43565383082</c:v>
                </c:pt>
                <c:pt idx="109">
                  <c:v>202631.72181265638</c:v>
                </c:pt>
                <c:pt idx="110">
                  <c:v>198245.7115441598</c:v>
                </c:pt>
                <c:pt idx="111">
                  <c:v>194102.27616983303</c:v>
                </c:pt>
                <c:pt idx="112">
                  <c:v>190181.80816844749</c:v>
                </c:pt>
                <c:pt idx="113">
                  <c:v>186464.65437764081</c:v>
                </c:pt>
                <c:pt idx="114">
                  <c:v>182931.28055291183</c:v>
                </c:pt>
                <c:pt idx="115">
                  <c:v>179562.59669563221</c:v>
                </c:pt>
                <c:pt idx="116">
                  <c:v>176340.11167621071</c:v>
                </c:pt>
                <c:pt idx="117">
                  <c:v>173246.15883858418</c:v>
                </c:pt>
                <c:pt idx="118">
                  <c:v>170264.07091621408</c:v>
                </c:pt>
                <c:pt idx="119">
                  <c:v>167378.216893726</c:v>
                </c:pt>
                <c:pt idx="120">
                  <c:v>164574.17940043056</c:v>
                </c:pt>
                <c:pt idx="121">
                  <c:v>161838.775232777</c:v>
                </c:pt>
                <c:pt idx="122">
                  <c:v>159160.07309988554</c:v>
                </c:pt>
                <c:pt idx="123">
                  <c:v>156527.38964217491</c:v>
                </c:pt>
                <c:pt idx="124">
                  <c:v>153931.43445024651</c:v>
                </c:pt>
                <c:pt idx="125">
                  <c:v>151363.88182611862</c:v>
                </c:pt>
                <c:pt idx="126">
                  <c:v>148817.73445368418</c:v>
                </c:pt>
                <c:pt idx="127">
                  <c:v>146287.03038683042</c:v>
                </c:pt>
                <c:pt idx="128">
                  <c:v>143766.84081759513</c:v>
                </c:pt>
                <c:pt idx="129">
                  <c:v>141253.16921221721</c:v>
                </c:pt>
                <c:pt idx="130">
                  <c:v>138742.87904484977</c:v>
                </c:pt>
                <c:pt idx="131">
                  <c:v>136233.57616299964</c:v>
                </c:pt>
                <c:pt idx="132">
                  <c:v>133723.56195283509</c:v>
                </c:pt>
                <c:pt idx="133">
                  <c:v>131211.7472213541</c:v>
                </c:pt>
                <c:pt idx="134">
                  <c:v>128697.54998004543</c:v>
                </c:pt>
                <c:pt idx="135">
                  <c:v>126180.84816814946</c:v>
                </c:pt>
                <c:pt idx="136">
                  <c:v>123661.89974016958</c:v>
                </c:pt>
                <c:pt idx="137">
                  <c:v>121141.30895796699</c:v>
                </c:pt>
                <c:pt idx="138">
                  <c:v>118619.9174967842</c:v>
                </c:pt>
                <c:pt idx="139">
                  <c:v>116098.80901123091</c:v>
                </c:pt>
                <c:pt idx="140">
                  <c:v>113579.20920672873</c:v>
                </c:pt>
                <c:pt idx="141">
                  <c:v>111437.01517624057</c:v>
                </c:pt>
                <c:pt idx="142">
                  <c:v>109297.61187645567</c:v>
                </c:pt>
                <c:pt idx="143">
                  <c:v>106789.20167987415</c:v>
                </c:pt>
                <c:pt idx="144">
                  <c:v>104287.8987716979</c:v>
                </c:pt>
                <c:pt idx="145">
                  <c:v>101795.36347880588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2F-42BE-AA73-3FEF82F7CCEA}"/>
            </c:ext>
          </c:extLst>
        </c:ser>
        <c:ser>
          <c:idx val="1"/>
          <c:order val="1"/>
          <c:tx>
            <c:strRef>
              <c:f>'POWER t=!0'!$C$2</c:f>
              <c:strCache>
                <c:ptCount val="1"/>
                <c:pt idx="0">
                  <c:v>CS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t=!0'!$C$3:$C$148</c:f>
              <c:numCache>
                <c:formatCode>General</c:formatCode>
                <c:ptCount val="146"/>
                <c:pt idx="0">
                  <c:v>26843096.603763498</c:v>
                </c:pt>
                <c:pt idx="1">
                  <c:v>21593602.139503445</c:v>
                </c:pt>
                <c:pt idx="2">
                  <c:v>18982337.361236956</c:v>
                </c:pt>
                <c:pt idx="3">
                  <c:v>17770308.187816683</c:v>
                </c:pt>
                <c:pt idx="4">
                  <c:v>16654370.4602027</c:v>
                </c:pt>
                <c:pt idx="5">
                  <c:v>16001315.318838498</c:v>
                </c:pt>
                <c:pt idx="6">
                  <c:v>15193739.911261257</c:v>
                </c:pt>
                <c:pt idx="7">
                  <c:v>14320367.072820786</c:v>
                </c:pt>
                <c:pt idx="8">
                  <c:v>13696547.659527585</c:v>
                </c:pt>
                <c:pt idx="9">
                  <c:v>13076556.209884835</c:v>
                </c:pt>
                <c:pt idx="10">
                  <c:v>12391628.040962892</c:v>
                </c:pt>
                <c:pt idx="11">
                  <c:v>11701016.616087129</c:v>
                </c:pt>
                <c:pt idx="12">
                  <c:v>10876751.880906051</c:v>
                </c:pt>
                <c:pt idx="13">
                  <c:v>10251740.051329922</c:v>
                </c:pt>
                <c:pt idx="14">
                  <c:v>9760310.8110110164</c:v>
                </c:pt>
                <c:pt idx="15">
                  <c:v>9215951.6868401989</c:v>
                </c:pt>
                <c:pt idx="16">
                  <c:v>8641800.7822395712</c:v>
                </c:pt>
                <c:pt idx="17">
                  <c:v>8105286.9125234298</c:v>
                </c:pt>
                <c:pt idx="18">
                  <c:v>7630838.9092078712</c:v>
                </c:pt>
                <c:pt idx="19">
                  <c:v>7231572.0865791719</c:v>
                </c:pt>
                <c:pt idx="20">
                  <c:v>6867491.679969063</c:v>
                </c:pt>
                <c:pt idx="21">
                  <c:v>6507509.4769544611</c:v>
                </c:pt>
                <c:pt idx="22">
                  <c:v>6214469.3570204917</c:v>
                </c:pt>
                <c:pt idx="23">
                  <c:v>5932609.9134365842</c:v>
                </c:pt>
                <c:pt idx="24">
                  <c:v>5615340.9726479379</c:v>
                </c:pt>
                <c:pt idx="25">
                  <c:v>5306446.554047484</c:v>
                </c:pt>
                <c:pt idx="26">
                  <c:v>5003936.0144178057</c:v>
                </c:pt>
                <c:pt idx="27">
                  <c:v>4706328.2408570312</c:v>
                </c:pt>
                <c:pt idx="28">
                  <c:v>4432711.2883986188</c:v>
                </c:pt>
                <c:pt idx="29">
                  <c:v>4162832.5513515654</c:v>
                </c:pt>
                <c:pt idx="30">
                  <c:v>3877562.3936936753</c:v>
                </c:pt>
                <c:pt idx="31">
                  <c:v>3597273.3952650642</c:v>
                </c:pt>
                <c:pt idx="32">
                  <c:v>3322803.3927651308</c:v>
                </c:pt>
                <c:pt idx="33">
                  <c:v>3055114.6422072169</c:v>
                </c:pt>
                <c:pt idx="34">
                  <c:v>2795338.4863951537</c:v>
                </c:pt>
                <c:pt idx="35">
                  <c:v>2544656.824104805</c:v>
                </c:pt>
                <c:pt idx="36">
                  <c:v>2304186.8462063512</c:v>
                </c:pt>
                <c:pt idx="37">
                  <c:v>2075173.3751892168</c:v>
                </c:pt>
                <c:pt idx="38">
                  <c:v>1858678.5889194496</c:v>
                </c:pt>
                <c:pt idx="39">
                  <c:v>1655694.45315042</c:v>
                </c:pt>
                <c:pt idx="40">
                  <c:v>1467166.5866382122</c:v>
                </c:pt>
                <c:pt idx="41">
                  <c:v>1293738.4077610523</c:v>
                </c:pt>
                <c:pt idx="42">
                  <c:v>1135915.6449716897</c:v>
                </c:pt>
                <c:pt idx="43">
                  <c:v>993906.96101917664</c:v>
                </c:pt>
                <c:pt idx="44">
                  <c:v>867661.97187053994</c:v>
                </c:pt>
                <c:pt idx="45">
                  <c:v>756832.47395208734</c:v>
                </c:pt>
                <c:pt idx="46">
                  <c:v>660800.0379368366</c:v>
                </c:pt>
                <c:pt idx="47">
                  <c:v>578705.50333842635</c:v>
                </c:pt>
                <c:pt idx="48">
                  <c:v>509517.99063239421</c:v>
                </c:pt>
                <c:pt idx="49">
                  <c:v>452052.03428263019</c:v>
                </c:pt>
                <c:pt idx="50">
                  <c:v>405032.97178620315</c:v>
                </c:pt>
                <c:pt idx="51">
                  <c:v>367155.5130909179</c:v>
                </c:pt>
                <c:pt idx="52">
                  <c:v>337122.80399468914</c:v>
                </c:pt>
                <c:pt idx="53">
                  <c:v>313695.04789131955</c:v>
                </c:pt>
                <c:pt idx="54">
                  <c:v>295725.74366495456</c:v>
                </c:pt>
                <c:pt idx="55">
                  <c:v>282174.58465824428</c:v>
                </c:pt>
                <c:pt idx="56">
                  <c:v>272132.96841356752</c:v>
                </c:pt>
                <c:pt idx="57">
                  <c:v>264819.50641597592</c:v>
                </c:pt>
                <c:pt idx="58">
                  <c:v>259584.83153333582</c:v>
                </c:pt>
                <c:pt idx="59">
                  <c:v>255900.41473630533</c:v>
                </c:pt>
                <c:pt idx="60">
                  <c:v>253347.22070480551</c:v>
                </c:pt>
                <c:pt idx="61">
                  <c:v>251601.25573305285</c:v>
                </c:pt>
                <c:pt idx="62">
                  <c:v>250418.45938462432</c:v>
                </c:pt>
                <c:pt idx="63">
                  <c:v>249619.68173720391</c:v>
                </c:pt>
                <c:pt idx="64">
                  <c:v>249076.61073283805</c:v>
                </c:pt>
                <c:pt idx="65">
                  <c:v>248699.81790680339</c:v>
                </c:pt>
                <c:pt idx="66">
                  <c:v>248428.5916346031</c:v>
                </c:pt>
                <c:pt idx="67">
                  <c:v>248222.79433039163</c:v>
                </c:pt>
                <c:pt idx="68">
                  <c:v>248056.58129580438</c:v>
                </c:pt>
                <c:pt idx="69">
                  <c:v>247913.76280389598</c:v>
                </c:pt>
                <c:pt idx="70">
                  <c:v>247784.43034191331</c:v>
                </c:pt>
                <c:pt idx="71">
                  <c:v>247662.66363293605</c:v>
                </c:pt>
                <c:pt idx="72">
                  <c:v>247544.97324948208</c:v>
                </c:pt>
                <c:pt idx="73">
                  <c:v>247429.32366500318</c:v>
                </c:pt>
                <c:pt idx="74">
                  <c:v>247314.49694712381</c:v>
                </c:pt>
                <c:pt idx="75">
                  <c:v>247199.73250554508</c:v>
                </c:pt>
                <c:pt idx="76">
                  <c:v>247084.51324204932</c:v>
                </c:pt>
                <c:pt idx="77">
                  <c:v>246968.44618439168</c:v>
                </c:pt>
                <c:pt idx="78">
                  <c:v>246851.19535583971</c:v>
                </c:pt>
                <c:pt idx="79">
                  <c:v>246732.46629333502</c:v>
                </c:pt>
                <c:pt idx="80">
                  <c:v>246611.96847913868</c:v>
                </c:pt>
                <c:pt idx="81">
                  <c:v>246489.43106329697</c:v>
                </c:pt>
                <c:pt idx="82">
                  <c:v>246364.59070147693</c:v>
                </c:pt>
                <c:pt idx="83">
                  <c:v>246237.19515008395</c:v>
                </c:pt>
                <c:pt idx="84">
                  <c:v>246107.00177703329</c:v>
                </c:pt>
                <c:pt idx="85">
                  <c:v>245973.78449288273</c:v>
                </c:pt>
                <c:pt idx="86">
                  <c:v>245837.32762824171</c:v>
                </c:pt>
                <c:pt idx="87">
                  <c:v>245697.42753039568</c:v>
                </c:pt>
                <c:pt idx="88">
                  <c:v>245553.89797646887</c:v>
                </c:pt>
                <c:pt idx="89">
                  <c:v>245406.56194730609</c:v>
                </c:pt>
                <c:pt idx="90">
                  <c:v>245255.26257040634</c:v>
                </c:pt>
                <c:pt idx="91">
                  <c:v>245099.85025014784</c:v>
                </c:pt>
                <c:pt idx="92">
                  <c:v>244940.18805921651</c:v>
                </c:pt>
                <c:pt idx="93">
                  <c:v>244776.14948372304</c:v>
                </c:pt>
                <c:pt idx="94">
                  <c:v>244607.62664101861</c:v>
                </c:pt>
                <c:pt idx="95">
                  <c:v>244434.50676549337</c:v>
                </c:pt>
                <c:pt idx="96">
                  <c:v>244256.69387636328</c:v>
                </c:pt>
                <c:pt idx="97">
                  <c:v>244074.10449328777</c:v>
                </c:pt>
                <c:pt idx="98">
                  <c:v>243886.64816891693</c:v>
                </c:pt>
                <c:pt idx="99">
                  <c:v>243694.25041758822</c:v>
                </c:pt>
                <c:pt idx="100">
                  <c:v>243496.83971386033</c:v>
                </c:pt>
                <c:pt idx="101">
                  <c:v>243294.34917233206</c:v>
                </c:pt>
                <c:pt idx="102">
                  <c:v>243086.71114587842</c:v>
                </c:pt>
                <c:pt idx="103">
                  <c:v>242873.86625774112</c:v>
                </c:pt>
                <c:pt idx="104">
                  <c:v>242655.76119558379</c:v>
                </c:pt>
                <c:pt idx="105">
                  <c:v>242432.33825752098</c:v>
                </c:pt>
                <c:pt idx="106">
                  <c:v>242203.54894142394</c:v>
                </c:pt>
                <c:pt idx="107">
                  <c:v>241969.34228902459</c:v>
                </c:pt>
                <c:pt idx="108">
                  <c:v>241729.67190679928</c:v>
                </c:pt>
                <c:pt idx="109">
                  <c:v>241484.4993385337</c:v>
                </c:pt>
                <c:pt idx="110">
                  <c:v>241233.77879370481</c:v>
                </c:pt>
                <c:pt idx="111">
                  <c:v>240977.47590634765</c:v>
                </c:pt>
                <c:pt idx="112">
                  <c:v>240715.55169171776</c:v>
                </c:pt>
                <c:pt idx="113">
                  <c:v>240447.97600089194</c:v>
                </c:pt>
                <c:pt idx="114">
                  <c:v>240174.71680038411</c:v>
                </c:pt>
                <c:pt idx="115">
                  <c:v>239895.74839010066</c:v>
                </c:pt>
                <c:pt idx="116">
                  <c:v>239611.04548177705</c:v>
                </c:pt>
                <c:pt idx="117">
                  <c:v>239320.58460154885</c:v>
                </c:pt>
                <c:pt idx="118">
                  <c:v>239024.35086030525</c:v>
                </c:pt>
                <c:pt idx="119">
                  <c:v>238722.32501877227</c:v>
                </c:pt>
                <c:pt idx="120">
                  <c:v>238414.49491416264</c:v>
                </c:pt>
                <c:pt idx="121">
                  <c:v>238100.85214261455</c:v>
                </c:pt>
                <c:pt idx="122">
                  <c:v>237781.3896698124</c:v>
                </c:pt>
                <c:pt idx="123">
                  <c:v>237456.10521359823</c:v>
                </c:pt>
                <c:pt idx="124">
                  <c:v>237125.00247896119</c:v>
                </c:pt>
                <c:pt idx="125">
                  <c:v>236788.08192786603</c:v>
                </c:pt>
                <c:pt idx="126">
                  <c:v>236445.35341487994</c:v>
                </c:pt>
                <c:pt idx="127">
                  <c:v>236096.82616832433</c:v>
                </c:pt>
                <c:pt idx="128">
                  <c:v>235742.51647182647</c:v>
                </c:pt>
                <c:pt idx="129">
                  <c:v>235382.44292556465</c:v>
                </c:pt>
                <c:pt idx="130">
                  <c:v>235016.63082384621</c:v>
                </c:pt>
                <c:pt idx="131">
                  <c:v>234645.10477850359</c:v>
                </c:pt>
                <c:pt idx="132">
                  <c:v>234267.8946804732</c:v>
                </c:pt>
                <c:pt idx="133">
                  <c:v>233885.0372231917</c:v>
                </c:pt>
                <c:pt idx="134">
                  <c:v>233496.56904636201</c:v>
                </c:pt>
                <c:pt idx="135">
                  <c:v>233102.53367519053</c:v>
                </c:pt>
                <c:pt idx="136">
                  <c:v>232702.97550208209</c:v>
                </c:pt>
                <c:pt idx="137">
                  <c:v>232297.95028156321</c:v>
                </c:pt>
                <c:pt idx="138">
                  <c:v>231887.50949102544</c:v>
                </c:pt>
                <c:pt idx="139">
                  <c:v>231471.71594975539</c:v>
                </c:pt>
                <c:pt idx="140">
                  <c:v>231050.62805361144</c:v>
                </c:pt>
                <c:pt idx="141">
                  <c:v>230651.43246098544</c:v>
                </c:pt>
                <c:pt idx="142">
                  <c:v>230247.71113492604</c:v>
                </c:pt>
                <c:pt idx="143">
                  <c:v>229811.78464443871</c:v>
                </c:pt>
                <c:pt idx="144">
                  <c:v>229370.85096606473</c:v>
                </c:pt>
                <c:pt idx="145">
                  <c:v>228924.99545046469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42F-42BE-AA73-3FEF82F7CCEA}"/>
            </c:ext>
          </c:extLst>
        </c:ser>
        <c:ser>
          <c:idx val="2"/>
          <c:order val="2"/>
          <c:tx>
            <c:strRef>
              <c:f>'POWER t=!0'!$D$2</c:f>
              <c:strCache>
                <c:ptCount val="1"/>
                <c:pt idx="0">
                  <c:v>BA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t=!0'!$D$3:$D$148</c:f>
              <c:numCache>
                <c:formatCode>General</c:formatCode>
                <c:ptCount val="146"/>
                <c:pt idx="0">
                  <c:v>20418910.925804771</c:v>
                </c:pt>
                <c:pt idx="1">
                  <c:v>16257383.712737337</c:v>
                </c:pt>
                <c:pt idx="2">
                  <c:v>14640210.588870754</c:v>
                </c:pt>
                <c:pt idx="3">
                  <c:v>13826427.045736346</c:v>
                </c:pt>
                <c:pt idx="4">
                  <c:v>13026976.185526194</c:v>
                </c:pt>
                <c:pt idx="5">
                  <c:v>12569319.122259801</c:v>
                </c:pt>
                <c:pt idx="6">
                  <c:v>11913390.498123186</c:v>
                </c:pt>
                <c:pt idx="7">
                  <c:v>11217713.275926748</c:v>
                </c:pt>
                <c:pt idx="8">
                  <c:v>10752393.157087281</c:v>
                </c:pt>
                <c:pt idx="9">
                  <c:v>10321639.969294952</c:v>
                </c:pt>
                <c:pt idx="10">
                  <c:v>9897488.4017012417</c:v>
                </c:pt>
                <c:pt idx="11">
                  <c:v>9528373.0721403826</c:v>
                </c:pt>
                <c:pt idx="12">
                  <c:v>9139992.0132959876</c:v>
                </c:pt>
                <c:pt idx="13">
                  <c:v>8860832.2805437222</c:v>
                </c:pt>
                <c:pt idx="14">
                  <c:v>8643718.351704279</c:v>
                </c:pt>
                <c:pt idx="15">
                  <c:v>8393207.9072127063</c:v>
                </c:pt>
                <c:pt idx="16">
                  <c:v>8113468.1692582127</c:v>
                </c:pt>
                <c:pt idx="17">
                  <c:v>7823052.7887112079</c:v>
                </c:pt>
                <c:pt idx="18">
                  <c:v>7538081.3432719782</c:v>
                </c:pt>
                <c:pt idx="19">
                  <c:v>7275493.2492943909</c:v>
                </c:pt>
                <c:pt idx="20">
                  <c:v>7014623.9133972898</c:v>
                </c:pt>
                <c:pt idx="21">
                  <c:v>6735570.3458586289</c:v>
                </c:pt>
                <c:pt idx="22">
                  <c:v>6496859.5430153292</c:v>
                </c:pt>
                <c:pt idx="23">
                  <c:v>6259405.8977455646</c:v>
                </c:pt>
                <c:pt idx="24">
                  <c:v>5985319.1518031582</c:v>
                </c:pt>
                <c:pt idx="25">
                  <c:v>5716822.234716747</c:v>
                </c:pt>
                <c:pt idx="26">
                  <c:v>5456669.0181855727</c:v>
                </c:pt>
                <c:pt idx="27">
                  <c:v>5207315.0565654114</c:v>
                </c:pt>
                <c:pt idx="28">
                  <c:v>4986717.7381524565</c:v>
                </c:pt>
                <c:pt idx="29">
                  <c:v>4778789.5889288196</c:v>
                </c:pt>
                <c:pt idx="30">
                  <c:v>4570691.3479864066</c:v>
                </c:pt>
                <c:pt idx="31">
                  <c:v>4378532.8030397408</c:v>
                </c:pt>
                <c:pt idx="32">
                  <c:v>4202071.703152962</c:v>
                </c:pt>
                <c:pt idx="33">
                  <c:v>4040549.2102956413</c:v>
                </c:pt>
                <c:pt idx="34">
                  <c:v>3892885.377295882</c:v>
                </c:pt>
                <c:pt idx="35">
                  <c:v>3757761.3163349461</c:v>
                </c:pt>
                <c:pt idx="36">
                  <c:v>3633693.6471534418</c:v>
                </c:pt>
                <c:pt idx="37">
                  <c:v>3519257.2344796811</c:v>
                </c:pt>
                <c:pt idx="38">
                  <c:v>3413014.4915602221</c:v>
                </c:pt>
                <c:pt idx="39">
                  <c:v>3313648.0328186695</c:v>
                </c:pt>
                <c:pt idx="40">
                  <c:v>3220019.1559550581</c:v>
                </c:pt>
                <c:pt idx="41">
                  <c:v>3131080.5091344789</c:v>
                </c:pt>
                <c:pt idx="42">
                  <c:v>3045976.3486304516</c:v>
                </c:pt>
                <c:pt idx="43">
                  <c:v>2963977.133001327</c:v>
                </c:pt>
                <c:pt idx="44">
                  <c:v>2884499.7545187213</c:v>
                </c:pt>
                <c:pt idx="45">
                  <c:v>2807079.0805569682</c:v>
                </c:pt>
                <c:pt idx="46">
                  <c:v>2731361.3696688092</c:v>
                </c:pt>
                <c:pt idx="47">
                  <c:v>2657092.9474358303</c:v>
                </c:pt>
                <c:pt idx="48">
                  <c:v>2584128.580475396</c:v>
                </c:pt>
                <c:pt idx="49">
                  <c:v>2512392.8646696331</c:v>
                </c:pt>
                <c:pt idx="50">
                  <c:v>2441874.5956159593</c:v>
                </c:pt>
                <c:pt idx="51">
                  <c:v>2372618.6454858514</c:v>
                </c:pt>
                <c:pt idx="52">
                  <c:v>2304696.6840990875</c:v>
                </c:pt>
                <c:pt idx="53">
                  <c:v>2238205.4134451295</c:v>
                </c:pt>
                <c:pt idx="54">
                  <c:v>2173260.247872931</c:v>
                </c:pt>
                <c:pt idx="55">
                  <c:v>2109963.7639193372</c:v>
                </c:pt>
                <c:pt idx="56">
                  <c:v>2048427.2567783443</c:v>
                </c:pt>
                <c:pt idx="57">
                  <c:v>1988731.3166942908</c:v>
                </c:pt>
                <c:pt idx="58">
                  <c:v>1930951.5194288758</c:v>
                </c:pt>
                <c:pt idx="59">
                  <c:v>1875141.3561676347</c:v>
                </c:pt>
                <c:pt idx="60">
                  <c:v>1821333.8150640035</c:v>
                </c:pt>
                <c:pt idx="61">
                  <c:v>1769539.3312536858</c:v>
                </c:pt>
                <c:pt idx="62">
                  <c:v>1719751.4247940106</c:v>
                </c:pt>
                <c:pt idx="63">
                  <c:v>1671950.4100150266</c:v>
                </c:pt>
                <c:pt idx="64">
                  <c:v>1626098.2599752247</c:v>
                </c:pt>
                <c:pt idx="65">
                  <c:v>1582146.006563358</c:v>
                </c:pt>
                <c:pt idx="66">
                  <c:v>1540035.7957663885</c:v>
                </c:pt>
                <c:pt idx="67">
                  <c:v>1499701.5352538158</c:v>
                </c:pt>
                <c:pt idx="68">
                  <c:v>1461071.3871749686</c:v>
                </c:pt>
                <c:pt idx="69">
                  <c:v>1424072.7520755667</c:v>
                </c:pt>
                <c:pt idx="70">
                  <c:v>1388630.2666745512</c:v>
                </c:pt>
                <c:pt idx="71">
                  <c:v>1354669.5604790226</c:v>
                </c:pt>
                <c:pt idx="72">
                  <c:v>1322117.2518437072</c:v>
                </c:pt>
                <c:pt idx="73">
                  <c:v>1290904.0555324072</c:v>
                </c:pt>
                <c:pt idx="74">
                  <c:v>1260962.4797948324</c:v>
                </c:pt>
                <c:pt idx="75">
                  <c:v>1232229.4900511322</c:v>
                </c:pt>
                <c:pt idx="76">
                  <c:v>1204646.7178795596</c:v>
                </c:pt>
                <c:pt idx="77">
                  <c:v>1178159.9005876207</c:v>
                </c:pt>
                <c:pt idx="78">
                  <c:v>1152719.3881738568</c:v>
                </c:pt>
                <c:pt idx="79">
                  <c:v>1128280.9948622237</c:v>
                </c:pt>
                <c:pt idx="80">
                  <c:v>1104803.4428578722</c:v>
                </c:pt>
                <c:pt idx="81">
                  <c:v>1082250.8819150454</c:v>
                </c:pt>
                <c:pt idx="82">
                  <c:v>1060591.1077050255</c:v>
                </c:pt>
                <c:pt idx="83">
                  <c:v>1039795.5579722044</c:v>
                </c:pt>
                <c:pt idx="84">
                  <c:v>1019838.9485225677</c:v>
                </c:pt>
                <c:pt idx="85">
                  <c:v>1000699.2390219292</c:v>
                </c:pt>
                <c:pt idx="86">
                  <c:v>982356.40943345556</c:v>
                </c:pt>
                <c:pt idx="87">
                  <c:v>964792.45576431812</c:v>
                </c:pt>
                <c:pt idx="88">
                  <c:v>947991.0803361201</c:v>
                </c:pt>
                <c:pt idx="89">
                  <c:v>931936.90809382254</c:v>
                </c:pt>
                <c:pt idx="90">
                  <c:v>916615.59455833305</c:v>
                </c:pt>
                <c:pt idx="91">
                  <c:v>902012.58422966604</c:v>
                </c:pt>
                <c:pt idx="92">
                  <c:v>888113.18500729126</c:v>
                </c:pt>
                <c:pt idx="93">
                  <c:v>874902.40316898015</c:v>
                </c:pt>
                <c:pt idx="94">
                  <c:v>862364.59131687379</c:v>
                </c:pt>
                <c:pt idx="95">
                  <c:v>850482.40243826387</c:v>
                </c:pt>
                <c:pt idx="96">
                  <c:v>839237.90043255349</c:v>
                </c:pt>
                <c:pt idx="97">
                  <c:v>828611.75083824329</c:v>
                </c:pt>
                <c:pt idx="98">
                  <c:v>818582.78245563793</c:v>
                </c:pt>
                <c:pt idx="99">
                  <c:v>809128.85499007814</c:v>
                </c:pt>
                <c:pt idx="100">
                  <c:v>800226.382479158</c:v>
                </c:pt>
                <c:pt idx="101">
                  <c:v>791850.46926794329</c:v>
                </c:pt>
                <c:pt idx="102">
                  <c:v>783975.02240026568</c:v>
                </c:pt>
                <c:pt idx="103">
                  <c:v>776573.20121192443</c:v>
                </c:pt>
                <c:pt idx="104">
                  <c:v>769617.3994200076</c:v>
                </c:pt>
                <c:pt idx="105">
                  <c:v>763079.35075502715</c:v>
                </c:pt>
                <c:pt idx="106">
                  <c:v>756930.59143958613</c:v>
                </c:pt>
                <c:pt idx="107">
                  <c:v>751142.4681439274</c:v>
                </c:pt>
                <c:pt idx="108">
                  <c:v>745686.54975400621</c:v>
                </c:pt>
                <c:pt idx="109">
                  <c:v>740534.7688407409</c:v>
                </c:pt>
                <c:pt idx="110">
                  <c:v>735659.49148719921</c:v>
                </c:pt>
                <c:pt idx="111">
                  <c:v>731033.91225145338</c:v>
                </c:pt>
                <c:pt idx="112">
                  <c:v>726632.04335042869</c:v>
                </c:pt>
                <c:pt idx="113">
                  <c:v>722428.99299028236</c:v>
                </c:pt>
                <c:pt idx="114">
                  <c:v>718400.97860231658</c:v>
                </c:pt>
                <c:pt idx="115">
                  <c:v>714525.50170243357</c:v>
                </c:pt>
                <c:pt idx="116">
                  <c:v>710781.35302923131</c:v>
                </c:pt>
                <c:pt idx="117">
                  <c:v>707148.71139292559</c:v>
                </c:pt>
                <c:pt idx="118">
                  <c:v>703609.18915124913</c:v>
                </c:pt>
                <c:pt idx="119">
                  <c:v>700145.75477980869</c:v>
                </c:pt>
                <c:pt idx="120">
                  <c:v>696742.82350462698</c:v>
                </c:pt>
                <c:pt idx="121">
                  <c:v>693386.19016317069</c:v>
                </c:pt>
                <c:pt idx="122">
                  <c:v>690062.97835090547</c:v>
                </c:pt>
                <c:pt idx="123">
                  <c:v>686761.62418996438</c:v>
                </c:pt>
                <c:pt idx="124">
                  <c:v>683471.79481680645</c:v>
                </c:pt>
                <c:pt idx="125">
                  <c:v>680184.28402122145</c:v>
                </c:pt>
                <c:pt idx="126">
                  <c:v>676891.00831087516</c:v>
                </c:pt>
                <c:pt idx="127">
                  <c:v>673584.8722954843</c:v>
                </c:pt>
                <c:pt idx="128">
                  <c:v>670259.73341908352</c:v>
                </c:pt>
                <c:pt idx="129">
                  <c:v>666910.29930428835</c:v>
                </c:pt>
                <c:pt idx="130">
                  <c:v>663532.06186894572</c:v>
                </c:pt>
                <c:pt idx="131">
                  <c:v>660121.18047950347</c:v>
                </c:pt>
                <c:pt idx="132">
                  <c:v>656674.45800896839</c:v>
                </c:pt>
                <c:pt idx="133">
                  <c:v>653189.26386301662</c:v>
                </c:pt>
                <c:pt idx="134">
                  <c:v>649663.43895543879</c:v>
                </c:pt>
                <c:pt idx="135">
                  <c:v>646095.26753756939</c:v>
                </c:pt>
                <c:pt idx="136">
                  <c:v>642483.40969134262</c:v>
                </c:pt>
                <c:pt idx="137">
                  <c:v>638826.88495987444</c:v>
                </c:pt>
                <c:pt idx="138">
                  <c:v>635124.95905689301</c:v>
                </c:pt>
                <c:pt idx="139">
                  <c:v>631377.17435645196</c:v>
                </c:pt>
                <c:pt idx="140">
                  <c:v>627583.23935181787</c:v>
                </c:pt>
                <c:pt idx="141">
                  <c:v>624356.85327298462</c:v>
                </c:pt>
                <c:pt idx="142">
                  <c:v>621099.10181963921</c:v>
                </c:pt>
                <c:pt idx="143">
                  <c:v>617181.61775545753</c:v>
                </c:pt>
                <c:pt idx="144">
                  <c:v>613218.46220347052</c:v>
                </c:pt>
                <c:pt idx="145">
                  <c:v>609210.05514954124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42F-42BE-AA73-3FEF82F7CCEA}"/>
            </c:ext>
          </c:extLst>
        </c:ser>
        <c:ser>
          <c:idx val="3"/>
          <c:order val="3"/>
          <c:tx>
            <c:strRef>
              <c:f>'POWER t=!0'!$E$2</c:f>
              <c:strCache>
                <c:ptCount val="1"/>
                <c:pt idx="0">
                  <c:v>I2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t=!0'!$E$3:$E$148</c:f>
              <c:numCache>
                <c:formatCode>General</c:formatCode>
                <c:ptCount val="146"/>
                <c:pt idx="0">
                  <c:v>18987614.259678327</c:v>
                </c:pt>
                <c:pt idx="1">
                  <c:v>16860259.250217147</c:v>
                </c:pt>
                <c:pt idx="2">
                  <c:v>15421072.910547402</c:v>
                </c:pt>
                <c:pt idx="3">
                  <c:v>14685643.579530725</c:v>
                </c:pt>
                <c:pt idx="4">
                  <c:v>13936598.458448125</c:v>
                </c:pt>
                <c:pt idx="5">
                  <c:v>13491806.016325068</c:v>
                </c:pt>
                <c:pt idx="6">
                  <c:v>12866026.796376176</c:v>
                </c:pt>
                <c:pt idx="7">
                  <c:v>12150315.502210617</c:v>
                </c:pt>
                <c:pt idx="8">
                  <c:v>11645554.188623529</c:v>
                </c:pt>
                <c:pt idx="9">
                  <c:v>11155085.056694992</c:v>
                </c:pt>
                <c:pt idx="10">
                  <c:v>10636620.909881921</c:v>
                </c:pt>
                <c:pt idx="11">
                  <c:v>10145632.668406531</c:v>
                </c:pt>
                <c:pt idx="12">
                  <c:v>9612937.0677548051</c:v>
                </c:pt>
                <c:pt idx="13">
                  <c:v>9239774.2621016689</c:v>
                </c:pt>
                <c:pt idx="14">
                  <c:v>8969236.5836553909</c:v>
                </c:pt>
                <c:pt idx="15">
                  <c:v>8693058.2175625768</c:v>
                </c:pt>
                <c:pt idx="16">
                  <c:v>8430700.125008883</c:v>
                </c:pt>
                <c:pt idx="17">
                  <c:v>8221494.3347564042</c:v>
                </c:pt>
                <c:pt idx="18">
                  <c:v>8066345.8297246331</c:v>
                </c:pt>
                <c:pt idx="19">
                  <c:v>7957564.6570701348</c:v>
                </c:pt>
                <c:pt idx="20">
                  <c:v>7874389.4175614771</c:v>
                </c:pt>
                <c:pt idx="21">
                  <c:v>7803357.0094691459</c:v>
                </c:pt>
                <c:pt idx="22">
                  <c:v>7750665.6727801878</c:v>
                </c:pt>
                <c:pt idx="23">
                  <c:v>7700849.5262010852</c:v>
                </c:pt>
                <c:pt idx="24">
                  <c:v>7642490.5711801918</c:v>
                </c:pt>
                <c:pt idx="25">
                  <c:v>7581414.8051209012</c:v>
                </c:pt>
                <c:pt idx="26">
                  <c:v>7515613.3674287628</c:v>
                </c:pt>
                <c:pt idx="27">
                  <c:v>7443676.0550908046</c:v>
                </c:pt>
                <c:pt idx="28">
                  <c:v>7370695.952369228</c:v>
                </c:pt>
                <c:pt idx="29">
                  <c:v>7291033.5622783564</c:v>
                </c:pt>
                <c:pt idx="30">
                  <c:v>7196867.6141617578</c:v>
                </c:pt>
                <c:pt idx="31">
                  <c:v>7093767.8077597748</c:v>
                </c:pt>
                <c:pt idx="32">
                  <c:v>6981321.4304520404</c:v>
                </c:pt>
                <c:pt idx="33">
                  <c:v>6859214.4288463825</c:v>
                </c:pt>
                <c:pt idx="34">
                  <c:v>6727294.4887210643</c:v>
                </c:pt>
                <c:pt idx="35">
                  <c:v>6585561.2940747924</c:v>
                </c:pt>
                <c:pt idx="36">
                  <c:v>6434134.6180520784</c:v>
                </c:pt>
                <c:pt idx="37">
                  <c:v>6273400.201244331</c:v>
                </c:pt>
                <c:pt idx="38">
                  <c:v>6103850.3496610103</c:v>
                </c:pt>
                <c:pt idx="39">
                  <c:v>5926179.8901739102</c:v>
                </c:pt>
                <c:pt idx="40">
                  <c:v>5741352.7322252691</c:v>
                </c:pt>
                <c:pt idx="41">
                  <c:v>5550415.7297116555</c:v>
                </c:pt>
                <c:pt idx="42">
                  <c:v>5354668.3872374911</c:v>
                </c:pt>
                <c:pt idx="43">
                  <c:v>5155521.0322093423</c:v>
                </c:pt>
                <c:pt idx="44">
                  <c:v>4954524.5525623905</c:v>
                </c:pt>
                <c:pt idx="45">
                  <c:v>4753284.150293258</c:v>
                </c:pt>
                <c:pt idx="46">
                  <c:v>4553421.129608538</c:v>
                </c:pt>
                <c:pt idx="47">
                  <c:v>4356518.8253810005</c:v>
                </c:pt>
                <c:pt idx="48">
                  <c:v>4164130.6326531554</c:v>
                </c:pt>
                <c:pt idx="49">
                  <c:v>3977660.8725015931</c:v>
                </c:pt>
                <c:pt idx="50">
                  <c:v>3798340.3564174003</c:v>
                </c:pt>
                <c:pt idx="51">
                  <c:v>3627206.6782829938</c:v>
                </c:pt>
                <c:pt idx="52">
                  <c:v>3465037.0622593444</c:v>
                </c:pt>
                <c:pt idx="53">
                  <c:v>3312357.0136310779</c:v>
                </c:pt>
                <c:pt idx="54">
                  <c:v>3169455.829672358</c:v>
                </c:pt>
                <c:pt idx="55">
                  <c:v>3036333.278900512</c:v>
                </c:pt>
                <c:pt idx="56">
                  <c:v>2912795.8482924839</c:v>
                </c:pt>
                <c:pt idx="57">
                  <c:v>2798404.643213334</c:v>
                </c:pt>
                <c:pt idx="58">
                  <c:v>2692579.2709059869</c:v>
                </c:pt>
                <c:pt idx="59">
                  <c:v>2594606.4171040901</c:v>
                </c:pt>
                <c:pt idx="60">
                  <c:v>2503689.3022764446</c:v>
                </c:pt>
                <c:pt idx="61">
                  <c:v>2418986.3523312323</c:v>
                </c:pt>
                <c:pt idx="62">
                  <c:v>2339657.4689074648</c:v>
                </c:pt>
                <c:pt idx="63">
                  <c:v>2264902.1630775942</c:v>
                </c:pt>
                <c:pt idx="64">
                  <c:v>2193973.4440610809</c:v>
                </c:pt>
                <c:pt idx="65">
                  <c:v>2126205.9276193343</c:v>
                </c:pt>
                <c:pt idx="66">
                  <c:v>2061027.1072527173</c:v>
                </c:pt>
                <c:pt idx="67">
                  <c:v>1997959.9333404473</c:v>
                </c:pt>
                <c:pt idx="68">
                  <c:v>1936621.2190675817</c:v>
                </c:pt>
                <c:pt idx="69">
                  <c:v>1876721.7637134884</c:v>
                </c:pt>
                <c:pt idx="70">
                  <c:v>1818050.2717443858</c:v>
                </c:pt>
                <c:pt idx="71">
                  <c:v>1760466.5703058937</c:v>
                </c:pt>
                <c:pt idx="72">
                  <c:v>1703886.6883182963</c:v>
                </c:pt>
                <c:pt idx="73">
                  <c:v>1648275.5958069765</c:v>
                </c:pt>
                <c:pt idx="74">
                  <c:v>1593630.0820567769</c:v>
                </c:pt>
                <c:pt idx="75">
                  <c:v>1539972.818893119</c:v>
                </c:pt>
                <c:pt idx="76">
                  <c:v>1487343.8077528796</c:v>
                </c:pt>
                <c:pt idx="77">
                  <c:v>1435792.2682434137</c:v>
                </c:pt>
                <c:pt idx="78">
                  <c:v>1385371.3876870207</c:v>
                </c:pt>
                <c:pt idx="79">
                  <c:v>1336137.0672093669</c:v>
                </c:pt>
                <c:pt idx="80">
                  <c:v>1288138.8750315444</c:v>
                </c:pt>
                <c:pt idx="81">
                  <c:v>1241424.1310386413</c:v>
                </c:pt>
                <c:pt idx="82">
                  <c:v>1196033.0887026854</c:v>
                </c:pt>
                <c:pt idx="83">
                  <c:v>1151998.8111518258</c:v>
                </c:pt>
                <c:pt idx="84">
                  <c:v>1109346.4851961769</c:v>
                </c:pt>
                <c:pt idx="85">
                  <c:v>1068094.3043586132</c:v>
                </c:pt>
                <c:pt idx="86">
                  <c:v>1028251.6838956666</c:v>
                </c:pt>
                <c:pt idx="87">
                  <c:v>989820.34766329569</c:v>
                </c:pt>
                <c:pt idx="88">
                  <c:v>952795.2981212656</c:v>
                </c:pt>
                <c:pt idx="89">
                  <c:v>917164.24046908948</c:v>
                </c:pt>
                <c:pt idx="90">
                  <c:v>882909.74895881373</c:v>
                </c:pt>
                <c:pt idx="91">
                  <c:v>850007.7886031603</c:v>
                </c:pt>
                <c:pt idx="92">
                  <c:v>818429.52737557562</c:v>
                </c:pt>
                <c:pt idx="93">
                  <c:v>788142.27790269605</c:v>
                </c:pt>
                <c:pt idx="94">
                  <c:v>759110.46966403432</c:v>
                </c:pt>
                <c:pt idx="95">
                  <c:v>731293.98569086671</c:v>
                </c:pt>
                <c:pt idx="96">
                  <c:v>704652.07662594609</c:v>
                </c:pt>
                <c:pt idx="97">
                  <c:v>679142.57625253196</c:v>
                </c:pt>
                <c:pt idx="98">
                  <c:v>654721.21602809918</c:v>
                </c:pt>
                <c:pt idx="99">
                  <c:v>631344.56393726298</c:v>
                </c:pt>
                <c:pt idx="100">
                  <c:v>608969.15700598131</c:v>
                </c:pt>
                <c:pt idx="101">
                  <c:v>587552.07968685683</c:v>
                </c:pt>
                <c:pt idx="102">
                  <c:v>567051.18252770463</c:v>
                </c:pt>
                <c:pt idx="103">
                  <c:v>547426.17806913657</c:v>
                </c:pt>
                <c:pt idx="104">
                  <c:v>528638.39520288631</c:v>
                </c:pt>
                <c:pt idx="105">
                  <c:v>510650.54411824688</c:v>
                </c:pt>
                <c:pt idx="106">
                  <c:v>493427.59038362559</c:v>
                </c:pt>
                <c:pt idx="107">
                  <c:v>476936.14604659233</c:v>
                </c:pt>
                <c:pt idx="108">
                  <c:v>461145.01310458331</c:v>
                </c:pt>
                <c:pt idx="109">
                  <c:v>446025.01158230682</c:v>
                </c:pt>
                <c:pt idx="110">
                  <c:v>431548.40230964578</c:v>
                </c:pt>
                <c:pt idx="111">
                  <c:v>417689.49109903042</c:v>
                </c:pt>
                <c:pt idx="112">
                  <c:v>404423.89320977562</c:v>
                </c:pt>
                <c:pt idx="113">
                  <c:v>391728.84013423882</c:v>
                </c:pt>
                <c:pt idx="114">
                  <c:v>379582.64845288522</c:v>
                </c:pt>
                <c:pt idx="115">
                  <c:v>367964.8122478064</c:v>
                </c:pt>
                <c:pt idx="116">
                  <c:v>356855.61659993668</c:v>
                </c:pt>
                <c:pt idx="117">
                  <c:v>346236.11055405898</c:v>
                </c:pt>
                <c:pt idx="118">
                  <c:v>336088.03467911406</c:v>
                </c:pt>
                <c:pt idx="119">
                  <c:v>326393.40041749063</c:v>
                </c:pt>
                <c:pt idx="120">
                  <c:v>317134.68348045269</c:v>
                </c:pt>
                <c:pt idx="121">
                  <c:v>308294.60190378869</c:v>
                </c:pt>
                <c:pt idx="122">
                  <c:v>299856.00458569336</c:v>
                </c:pt>
                <c:pt idx="123">
                  <c:v>291801.90635817166</c:v>
                </c:pt>
                <c:pt idx="124">
                  <c:v>284115.406568904</c:v>
                </c:pt>
                <c:pt idx="125">
                  <c:v>276779.5683033914</c:v>
                </c:pt>
                <c:pt idx="126">
                  <c:v>269777.60417788103</c:v>
                </c:pt>
                <c:pt idx="127">
                  <c:v>263092.74187986075</c:v>
                </c:pt>
                <c:pt idx="128">
                  <c:v>256708.3554005067</c:v>
                </c:pt>
                <c:pt idx="129">
                  <c:v>250607.94070883712</c:v>
                </c:pt>
                <c:pt idx="130">
                  <c:v>244775.19126305863</c:v>
                </c:pt>
                <c:pt idx="131">
                  <c:v>239193.96862106794</c:v>
                </c:pt>
                <c:pt idx="132">
                  <c:v>233848.44528209412</c:v>
                </c:pt>
                <c:pt idx="133">
                  <c:v>228723.14575848487</c:v>
                </c:pt>
                <c:pt idx="134">
                  <c:v>223802.9465449712</c:v>
                </c:pt>
                <c:pt idx="135">
                  <c:v>219073.185632298</c:v>
                </c:pt>
                <c:pt idx="136">
                  <c:v>214519.68194595128</c:v>
                </c:pt>
                <c:pt idx="137">
                  <c:v>210128.83539714746</c:v>
                </c:pt>
                <c:pt idx="138">
                  <c:v>205887.56533592829</c:v>
                </c:pt>
                <c:pt idx="139">
                  <c:v>201783.44711290282</c:v>
                </c:pt>
                <c:pt idx="140">
                  <c:v>197804.64178367873</c:v>
                </c:pt>
                <c:pt idx="141">
                  <c:v>194489.63496366679</c:v>
                </c:pt>
                <c:pt idx="142">
                  <c:v>191249.37215212549</c:v>
                </c:pt>
                <c:pt idx="143">
                  <c:v>187556.2806896604</c:v>
                </c:pt>
                <c:pt idx="144">
                  <c:v>183950.69677027853</c:v>
                </c:pt>
                <c:pt idx="145">
                  <c:v>180424.05965001485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42F-42BE-AA73-3FEF82F7CCEA}"/>
            </c:ext>
          </c:extLst>
        </c:ser>
        <c:ser>
          <c:idx val="4"/>
          <c:order val="4"/>
          <c:tx>
            <c:strRef>
              <c:f>'POWER t=!0'!$F$2</c:f>
              <c:strCache>
                <c:ptCount val="1"/>
                <c:pt idx="0">
                  <c:v>TE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t=!0'!$F$3:$F$148</c:f>
              <c:numCache>
                <c:formatCode>General</c:formatCode>
                <c:ptCount val="146"/>
                <c:pt idx="0">
                  <c:v>10730337.697473671</c:v>
                </c:pt>
                <c:pt idx="1">
                  <c:v>9768692.3238753676</c:v>
                </c:pt>
                <c:pt idx="2">
                  <c:v>9029873.5097590256</c:v>
                </c:pt>
                <c:pt idx="3">
                  <c:v>8642498.4334706869</c:v>
                </c:pt>
                <c:pt idx="4">
                  <c:v>8253518.9067821316</c:v>
                </c:pt>
                <c:pt idx="5">
                  <c:v>8033280.1906690476</c:v>
                </c:pt>
                <c:pt idx="6">
                  <c:v>7721363.1822737288</c:v>
                </c:pt>
                <c:pt idx="7">
                  <c:v>7404881.6198933711</c:v>
                </c:pt>
                <c:pt idx="8">
                  <c:v>7203357.2033786532</c:v>
                </c:pt>
                <c:pt idx="9">
                  <c:v>7025021.7268192302</c:v>
                </c:pt>
                <c:pt idx="10">
                  <c:v>6861030.8120740037</c:v>
                </c:pt>
                <c:pt idx="11">
                  <c:v>6735597.4750599666</c:v>
                </c:pt>
                <c:pt idx="12">
                  <c:v>6629898.9794087848</c:v>
                </c:pt>
                <c:pt idx="13">
                  <c:v>6564692.6243786458</c:v>
                </c:pt>
                <c:pt idx="14">
                  <c:v>6519546.4687937796</c:v>
                </c:pt>
                <c:pt idx="15">
                  <c:v>6468453.6394824302</c:v>
                </c:pt>
                <c:pt idx="16">
                  <c:v>6410039.3651745282</c:v>
                </c:pt>
                <c:pt idx="17">
                  <c:v>6342931.2361819511</c:v>
                </c:pt>
                <c:pt idx="18">
                  <c:v>6269487.7535467064</c:v>
                </c:pt>
                <c:pt idx="19">
                  <c:v>6195085.1451609638</c:v>
                </c:pt>
                <c:pt idx="20">
                  <c:v>6114104.6594339674</c:v>
                </c:pt>
                <c:pt idx="21">
                  <c:v>6019085.2968533849</c:v>
                </c:pt>
                <c:pt idx="22">
                  <c:v>5932054.0855618911</c:v>
                </c:pt>
                <c:pt idx="23">
                  <c:v>5840140.6369261835</c:v>
                </c:pt>
                <c:pt idx="24">
                  <c:v>5726323.6780662797</c:v>
                </c:pt>
                <c:pt idx="25">
                  <c:v>5606686.7810305981</c:v>
                </c:pt>
                <c:pt idx="26">
                  <c:v>5481983.2555510383</c:v>
                </c:pt>
                <c:pt idx="27">
                  <c:v>5352925.563296658</c:v>
                </c:pt>
                <c:pt idx="28">
                  <c:v>5229955.1145493565</c:v>
                </c:pt>
                <c:pt idx="29">
                  <c:v>5104644.5004484616</c:v>
                </c:pt>
                <c:pt idx="30">
                  <c:v>4967769.8910763683</c:v>
                </c:pt>
                <c:pt idx="31">
                  <c:v>4829789.9959757049</c:v>
                </c:pt>
                <c:pt idx="32">
                  <c:v>4691516.4165184507</c:v>
                </c:pt>
                <c:pt idx="33">
                  <c:v>4553717.708111573</c:v>
                </c:pt>
                <c:pt idx="34">
                  <c:v>4417171.2068869649</c:v>
                </c:pt>
                <c:pt idx="35">
                  <c:v>4282624.8820168786</c:v>
                </c:pt>
                <c:pt idx="36">
                  <c:v>4150747.5272107986</c:v>
                </c:pt>
                <c:pt idx="37">
                  <c:v>4022251.92485293</c:v>
                </c:pt>
                <c:pt idx="38">
                  <c:v>3897741.1812753724</c:v>
                </c:pt>
                <c:pt idx="39">
                  <c:v>3777788.7820064398</c:v>
                </c:pt>
                <c:pt idx="40">
                  <c:v>3662977.036196819</c:v>
                </c:pt>
                <c:pt idx="41">
                  <c:v>3553764.2832747754</c:v>
                </c:pt>
                <c:pt idx="42">
                  <c:v>3450597.65461508</c:v>
                </c:pt>
                <c:pt idx="43">
                  <c:v>3353823.5751672704</c:v>
                </c:pt>
                <c:pt idx="44">
                  <c:v>3263710.4288390079</c:v>
                </c:pt>
                <c:pt idx="45">
                  <c:v>3180413.0253536082</c:v>
                </c:pt>
                <c:pt idx="46">
                  <c:v>3103971.9503526473</c:v>
                </c:pt>
                <c:pt idx="47">
                  <c:v>3034309.9509625733</c:v>
                </c:pt>
                <c:pt idx="48">
                  <c:v>2971257.1654847884</c:v>
                </c:pt>
                <c:pt idx="49">
                  <c:v>2914533.6855023578</c:v>
                </c:pt>
                <c:pt idx="50">
                  <c:v>2863772.2179372087</c:v>
                </c:pt>
                <c:pt idx="51">
                  <c:v>2818541.2664623843</c:v>
                </c:pt>
                <c:pt idx="52">
                  <c:v>2778353.9362685438</c:v>
                </c:pt>
                <c:pt idx="53">
                  <c:v>2742694.984466447</c:v>
                </c:pt>
                <c:pt idx="54">
                  <c:v>2711044.5945402114</c:v>
                </c:pt>
                <c:pt idx="55">
                  <c:v>2682879.5689768801</c:v>
                </c:pt>
                <c:pt idx="56">
                  <c:v>2657705.1848880723</c:v>
                </c:pt>
                <c:pt idx="57">
                  <c:v>2635047.2158766584</c:v>
                </c:pt>
                <c:pt idx="58">
                  <c:v>2614473.6485063927</c:v>
                </c:pt>
                <c:pt idx="59">
                  <c:v>2595592.0173944677</c:v>
                </c:pt>
                <c:pt idx="60">
                  <c:v>2578052.7145197149</c:v>
                </c:pt>
                <c:pt idx="61">
                  <c:v>2561548.28792232</c:v>
                </c:pt>
                <c:pt idx="62">
                  <c:v>2545813.3759573968</c:v>
                </c:pt>
                <c:pt idx="63">
                  <c:v>2530623.2991497847</c:v>
                </c:pt>
                <c:pt idx="64">
                  <c:v>2515788.2599412771</c:v>
                </c:pt>
                <c:pt idx="65">
                  <c:v>2501151.5029892228</c:v>
                </c:pt>
                <c:pt idx="66">
                  <c:v>2486585.4209819259</c:v>
                </c:pt>
                <c:pt idx="67">
                  <c:v>2471987.2021755418</c:v>
                </c:pt>
                <c:pt idx="68">
                  <c:v>2457274.839696927</c:v>
                </c:pt>
                <c:pt idx="69">
                  <c:v>2442385.0338860862</c:v>
                </c:pt>
                <c:pt idx="70">
                  <c:v>2427268.2285726769</c:v>
                </c:pt>
                <c:pt idx="71">
                  <c:v>2411886.7734529376</c:v>
                </c:pt>
                <c:pt idx="72">
                  <c:v>2396211.5932915094</c:v>
                </c:pt>
                <c:pt idx="73">
                  <c:v>2380221.3509875033</c:v>
                </c:pt>
                <c:pt idx="74">
                  <c:v>2363898.9926208905</c:v>
                </c:pt>
                <c:pt idx="75">
                  <c:v>2347231.4203528175</c:v>
                </c:pt>
                <c:pt idx="76">
                  <c:v>2330208.3990171673</c:v>
                </c:pt>
                <c:pt idx="77">
                  <c:v>2312821.3634255342</c:v>
                </c:pt>
                <c:pt idx="78">
                  <c:v>2295062.8550035777</c:v>
                </c:pt>
                <c:pt idx="79">
                  <c:v>2276927.182419816</c:v>
                </c:pt>
                <c:pt idx="80">
                  <c:v>2258408.0098111993</c:v>
                </c:pt>
                <c:pt idx="81">
                  <c:v>2239500.4797406923</c:v>
                </c:pt>
                <c:pt idx="82">
                  <c:v>2220199.9373799884</c:v>
                </c:pt>
                <c:pt idx="83">
                  <c:v>2200502.2100539682</c:v>
                </c:pt>
                <c:pt idx="84">
                  <c:v>2180403.5536285685</c:v>
                </c:pt>
                <c:pt idx="85">
                  <c:v>2159901.2203845093</c:v>
                </c:pt>
                <c:pt idx="86">
                  <c:v>2138992.6589226117</c:v>
                </c:pt>
                <c:pt idx="87">
                  <c:v>2117675.9427309893</c:v>
                </c:pt>
                <c:pt idx="88">
                  <c:v>2095950.1663281363</c:v>
                </c:pt>
                <c:pt idx="89">
                  <c:v>2073814.9336453383</c:v>
                </c:pt>
                <c:pt idx="90">
                  <c:v>2051271.3813480721</c:v>
                </c:pt>
                <c:pt idx="91">
                  <c:v>2028320.940498231</c:v>
                </c:pt>
                <c:pt idx="92">
                  <c:v>2004966.0340960168</c:v>
                </c:pt>
                <c:pt idx="93">
                  <c:v>1981210.3389950332</c:v>
                </c:pt>
                <c:pt idx="94">
                  <c:v>1957059.0835994356</c:v>
                </c:pt>
                <c:pt idx="95">
                  <c:v>1932517.1215228513</c:v>
                </c:pt>
                <c:pt idx="96">
                  <c:v>1907591.5721769547</c:v>
                </c:pt>
                <c:pt idx="97">
                  <c:v>1882290.7282257378</c:v>
                </c:pt>
                <c:pt idx="98">
                  <c:v>1856622.7092051862</c:v>
                </c:pt>
                <c:pt idx="99">
                  <c:v>1830597.7445747138</c:v>
                </c:pt>
                <c:pt idx="100">
                  <c:v>1804226.8469211168</c:v>
                </c:pt>
                <c:pt idx="101">
                  <c:v>1777521.8658718124</c:v>
                </c:pt>
                <c:pt idx="102">
                  <c:v>1750495.206265436</c:v>
                </c:pt>
                <c:pt idx="103">
                  <c:v>1723160.795267255</c:v>
                </c:pt>
                <c:pt idx="104">
                  <c:v>1695533.4818250996</c:v>
                </c:pt>
                <c:pt idx="105">
                  <c:v>1667628.3686063446</c:v>
                </c:pt>
                <c:pt idx="106">
                  <c:v>1639461.8580210789</c:v>
                </c:pt>
                <c:pt idx="107">
                  <c:v>1611050.6008285745</c:v>
                </c:pt>
                <c:pt idx="108">
                  <c:v>1582412.3226288171</c:v>
                </c:pt>
                <c:pt idx="109">
                  <c:v>1553565.6235710909</c:v>
                </c:pt>
                <c:pt idx="110">
                  <c:v>1524529.0042734982</c:v>
                </c:pt>
                <c:pt idx="111">
                  <c:v>1495322.1619963169</c:v>
                </c:pt>
                <c:pt idx="112">
                  <c:v>1465964.7936443905</c:v>
                </c:pt>
                <c:pt idx="113">
                  <c:v>1436477.5032914642</c:v>
                </c:pt>
                <c:pt idx="114">
                  <c:v>1406880.9798818792</c:v>
                </c:pt>
                <c:pt idx="115">
                  <c:v>1377196.5434256098</c:v>
                </c:pt>
                <c:pt idx="116">
                  <c:v>1347445.5704238222</c:v>
                </c:pt>
                <c:pt idx="117">
                  <c:v>1317649.7671222058</c:v>
                </c:pt>
                <c:pt idx="118">
                  <c:v>1287831.3514827311</c:v>
                </c:pt>
                <c:pt idx="119">
                  <c:v>1258012.1842923902</c:v>
                </c:pt>
                <c:pt idx="120">
                  <c:v>1228214.5963834557</c:v>
                </c:pt>
                <c:pt idx="121">
                  <c:v>1198460.9916881558</c:v>
                </c:pt>
                <c:pt idx="122">
                  <c:v>1168773.6703067711</c:v>
                </c:pt>
                <c:pt idx="123">
                  <c:v>1139175.0888428192</c:v>
                </c:pt>
                <c:pt idx="124">
                  <c:v>1109687.6672566677</c:v>
                </c:pt>
                <c:pt idx="125">
                  <c:v>1080333.3405267291</c:v>
                </c:pt>
                <c:pt idx="126">
                  <c:v>1051134.2123710879</c:v>
                </c:pt>
                <c:pt idx="127">
                  <c:v>1022111.9412037518</c:v>
                </c:pt>
                <c:pt idx="128">
                  <c:v>993288.12304307497</c:v>
                </c:pt>
                <c:pt idx="129">
                  <c:v>964684.00632120122</c:v>
                </c:pt>
                <c:pt idx="130">
                  <c:v>936320.58712835901</c:v>
                </c:pt>
                <c:pt idx="131">
                  <c:v>908218.18539198895</c:v>
                </c:pt>
                <c:pt idx="132">
                  <c:v>880396.8243892875</c:v>
                </c:pt>
                <c:pt idx="133">
                  <c:v>852876.13543360005</c:v>
                </c:pt>
                <c:pt idx="134">
                  <c:v>825675.03101489029</c:v>
                </c:pt>
                <c:pt idx="135">
                  <c:v>798811.95391990314</c:v>
                </c:pt>
                <c:pt idx="136">
                  <c:v>772304.68157821335</c:v>
                </c:pt>
                <c:pt idx="137">
                  <c:v>746170.59454210917</c:v>
                </c:pt>
                <c:pt idx="138">
                  <c:v>720426.05118217762</c:v>
                </c:pt>
                <c:pt idx="139">
                  <c:v>695086.93622013286</c:v>
                </c:pt>
                <c:pt idx="140">
                  <c:v>670168.03168439574</c:v>
                </c:pt>
                <c:pt idx="141">
                  <c:v>649212.83380403148</c:v>
                </c:pt>
                <c:pt idx="142">
                  <c:v>628573.02206672181</c:v>
                </c:pt>
                <c:pt idx="143">
                  <c:v>604861.1050749782</c:v>
                </c:pt>
                <c:pt idx="144">
                  <c:v>581618.23612609832</c:v>
                </c:pt>
                <c:pt idx="145">
                  <c:v>558855.59408596775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42F-42BE-AA73-3FEF82F7CCEA}"/>
            </c:ext>
          </c:extLst>
        </c:ser>
        <c:ser>
          <c:idx val="5"/>
          <c:order val="5"/>
          <c:tx>
            <c:strRef>
              <c:f>'POWER t=!0'!$G$2</c:f>
              <c:strCache>
                <c:ptCount val="1"/>
                <c:pt idx="0">
                  <c:v>RU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t=!0'!$G$3:$G$148</c:f>
              <c:numCache>
                <c:formatCode>General</c:formatCode>
                <c:ptCount val="146"/>
                <c:pt idx="0">
                  <c:v>4739126.8595443713</c:v>
                </c:pt>
                <c:pt idx="1">
                  <c:v>4398236.7912005205</c:v>
                </c:pt>
                <c:pt idx="2">
                  <c:v>4157924.5694301152</c:v>
                </c:pt>
                <c:pt idx="3">
                  <c:v>4036134.8168894532</c:v>
                </c:pt>
                <c:pt idx="4">
                  <c:v>3902841.8491183203</c:v>
                </c:pt>
                <c:pt idx="5">
                  <c:v>3821857.6397559745</c:v>
                </c:pt>
                <c:pt idx="6">
                  <c:v>3708646.2814158266</c:v>
                </c:pt>
                <c:pt idx="7">
                  <c:v>3558870.9381071785</c:v>
                </c:pt>
                <c:pt idx="8">
                  <c:v>3455698.3482839745</c:v>
                </c:pt>
                <c:pt idx="9">
                  <c:v>3353420.1693958924</c:v>
                </c:pt>
                <c:pt idx="10">
                  <c:v>3247807.1272587986</c:v>
                </c:pt>
                <c:pt idx="11">
                  <c:v>3143656.5141943363</c:v>
                </c:pt>
                <c:pt idx="12">
                  <c:v>3009947.2765934989</c:v>
                </c:pt>
                <c:pt idx="13">
                  <c:v>2921202.273034343</c:v>
                </c:pt>
                <c:pt idx="14">
                  <c:v>2852001.3418104337</c:v>
                </c:pt>
                <c:pt idx="15">
                  <c:v>2766763.8280262994</c:v>
                </c:pt>
                <c:pt idx="16">
                  <c:v>2674590.5848701699</c:v>
                </c:pt>
                <c:pt idx="17">
                  <c:v>2580683.0971651571</c:v>
                </c:pt>
                <c:pt idx="18">
                  <c:v>2493289.0704253027</c:v>
                </c:pt>
                <c:pt idx="19">
                  <c:v>2419464.2771875141</c:v>
                </c:pt>
                <c:pt idx="20">
                  <c:v>2350412.6698967074</c:v>
                </c:pt>
                <c:pt idx="21">
                  <c:v>2280048.8103459096</c:v>
                </c:pt>
                <c:pt idx="22">
                  <c:v>2227719.1590036829</c:v>
                </c:pt>
                <c:pt idx="23">
                  <c:v>2179483.3147862544</c:v>
                </c:pt>
                <c:pt idx="24">
                  <c:v>2126172.1726793898</c:v>
                </c:pt>
                <c:pt idx="25">
                  <c:v>2079199.3676639753</c:v>
                </c:pt>
                <c:pt idx="26">
                  <c:v>2038124.7871573844</c:v>
                </c:pt>
                <c:pt idx="27">
                  <c:v>2002256.58050128</c:v>
                </c:pt>
                <c:pt idx="28">
                  <c:v>1973640.3991726525</c:v>
                </c:pt>
                <c:pt idx="29">
                  <c:v>1947976.5719435762</c:v>
                </c:pt>
                <c:pt idx="30">
                  <c:v>1922369.3243806085</c:v>
                </c:pt>
                <c:pt idx="31">
                  <c:v>1898920.031146026</c:v>
                </c:pt>
                <c:pt idx="32">
                  <c:v>1877021.4543010471</c:v>
                </c:pt>
                <c:pt idx="33">
                  <c:v>1856216.4417701648</c:v>
                </c:pt>
                <c:pt idx="34">
                  <c:v>1836198.2658522432</c:v>
                </c:pt>
                <c:pt idx="35">
                  <c:v>1816782.592979077</c:v>
                </c:pt>
                <c:pt idx="36">
                  <c:v>1797860.0335462503</c:v>
                </c:pt>
                <c:pt idx="37">
                  <c:v>1779389.133756204</c:v>
                </c:pt>
                <c:pt idx="38">
                  <c:v>1761342.771368531</c:v>
                </c:pt>
                <c:pt idx="39">
                  <c:v>1743697.8855470223</c:v>
                </c:pt>
                <c:pt idx="40">
                  <c:v>1726436.6960173682</c:v>
                </c:pt>
                <c:pt idx="41">
                  <c:v>1709515.0550490967</c:v>
                </c:pt>
                <c:pt idx="42">
                  <c:v>1692885.3995880736</c:v>
                </c:pt>
                <c:pt idx="43">
                  <c:v>1676484.3804804846</c:v>
                </c:pt>
                <c:pt idx="44">
                  <c:v>1660244.0433397384</c:v>
                </c:pt>
                <c:pt idx="45">
                  <c:v>1644091.4910386945</c:v>
                </c:pt>
                <c:pt idx="46">
                  <c:v>1627954.9424234519</c:v>
                </c:pt>
                <c:pt idx="47">
                  <c:v>1611765.9511605434</c:v>
                </c:pt>
                <c:pt idx="48">
                  <c:v>1595469.1975794069</c:v>
                </c:pt>
                <c:pt idx="49">
                  <c:v>1579018.4920827043</c:v>
                </c:pt>
                <c:pt idx="50">
                  <c:v>1562379.5505699473</c:v>
                </c:pt>
                <c:pt idx="51">
                  <c:v>1545533.0499222905</c:v>
                </c:pt>
                <c:pt idx="52">
                  <c:v>1528470.4877477703</c:v>
                </c:pt>
                <c:pt idx="53">
                  <c:v>1511194.6317079174</c:v>
                </c:pt>
                <c:pt idx="54">
                  <c:v>1493723.1892435527</c:v>
                </c:pt>
                <c:pt idx="55">
                  <c:v>1476077.1253501524</c:v>
                </c:pt>
                <c:pt idx="56">
                  <c:v>1458291.8250846693</c:v>
                </c:pt>
                <c:pt idx="57">
                  <c:v>1440402.0419522873</c:v>
                </c:pt>
                <c:pt idx="58">
                  <c:v>1422451.3380236581</c:v>
                </c:pt>
                <c:pt idx="59">
                  <c:v>1404485.5890879254</c:v>
                </c:pt>
                <c:pt idx="60">
                  <c:v>1386552.7977343479</c:v>
                </c:pt>
                <c:pt idx="61">
                  <c:v>1368701.0210379416</c:v>
                </c:pt>
                <c:pt idx="62">
                  <c:v>1350978.5158562453</c:v>
                </c:pt>
                <c:pt idx="63">
                  <c:v>1333434.8174226312</c:v>
                </c:pt>
                <c:pt idx="64">
                  <c:v>1316116.548076587</c:v>
                </c:pt>
                <c:pt idx="65">
                  <c:v>1299068.9130980477</c:v>
                </c:pt>
                <c:pt idx="66">
                  <c:v>1282335.0838933201</c:v>
                </c:pt>
                <c:pt idx="67">
                  <c:v>1265955.2702048621</c:v>
                </c:pt>
                <c:pt idx="68">
                  <c:v>1249965.6913689873</c:v>
                </c:pt>
                <c:pt idx="69">
                  <c:v>1234400.3566780025</c:v>
                </c:pt>
                <c:pt idx="70">
                  <c:v>1219288.4343007794</c:v>
                </c:pt>
                <c:pt idx="71">
                  <c:v>1204655.5350942365</c:v>
                </c:pt>
                <c:pt idx="72">
                  <c:v>1190522.3387821286</c:v>
                </c:pt>
                <c:pt idx="73">
                  <c:v>1176906.1010300522</c:v>
                </c:pt>
                <c:pt idx="74">
                  <c:v>1163818.7286491906</c:v>
                </c:pt>
                <c:pt idx="75">
                  <c:v>1151267.8943529611</c:v>
                </c:pt>
                <c:pt idx="76">
                  <c:v>1139257.0462381658</c:v>
                </c:pt>
                <c:pt idx="77">
                  <c:v>1127785.3230019871</c:v>
                </c:pt>
                <c:pt idx="78">
                  <c:v>1116847.5428827717</c:v>
                </c:pt>
                <c:pt idx="79">
                  <c:v>1106435.5170575515</c:v>
                </c:pt>
                <c:pt idx="80">
                  <c:v>1096536.604464035</c:v>
                </c:pt>
                <c:pt idx="81">
                  <c:v>1087135.7096199915</c:v>
                </c:pt>
                <c:pt idx="82">
                  <c:v>1078214.8136023958</c:v>
                </c:pt>
                <c:pt idx="83">
                  <c:v>1069753.6059448945</c:v>
                </c:pt>
                <c:pt idx="84">
                  <c:v>1061729.803519692</c:v>
                </c:pt>
                <c:pt idx="85">
                  <c:v>1054119.8714504326</c:v>
                </c:pt>
                <c:pt idx="86">
                  <c:v>1046899.0546588958</c:v>
                </c:pt>
                <c:pt idx="87">
                  <c:v>1040041.9313223814</c:v>
                </c:pt>
                <c:pt idx="88">
                  <c:v>1033522.9988864737</c:v>
                </c:pt>
                <c:pt idx="89">
                  <c:v>1027316.7435173863</c:v>
                </c:pt>
                <c:pt idx="90">
                  <c:v>1021398.3757446621</c:v>
                </c:pt>
                <c:pt idx="91">
                  <c:v>1015743.6724139587</c:v>
                </c:pt>
                <c:pt idx="92">
                  <c:v>1010329.4731551814</c:v>
                </c:pt>
                <c:pt idx="93">
                  <c:v>1005133.8794917194</c:v>
                </c:pt>
                <c:pt idx="94">
                  <c:v>1000136.5858142687</c:v>
                </c:pt>
                <c:pt idx="95">
                  <c:v>995318.44040042243</c:v>
                </c:pt>
                <c:pt idx="96">
                  <c:v>990662.15396867087</c:v>
                </c:pt>
                <c:pt idx="97">
                  <c:v>986152.13854050706</c:v>
                </c:pt>
                <c:pt idx="98">
                  <c:v>981774.15498717967</c:v>
                </c:pt>
                <c:pt idx="99">
                  <c:v>977515.79230754578</c:v>
                </c:pt>
                <c:pt idx="100">
                  <c:v>973366.12483488256</c:v>
                </c:pt>
                <c:pt idx="101">
                  <c:v>969315.66739903518</c:v>
                </c:pt>
                <c:pt idx="102">
                  <c:v>965356.2091187695</c:v>
                </c:pt>
                <c:pt idx="103">
                  <c:v>961480.86804939806</c:v>
                </c:pt>
                <c:pt idx="104">
                  <c:v>957683.89691372542</c:v>
                </c:pt>
                <c:pt idx="105">
                  <c:v>953960.42531460105</c:v>
                </c:pt>
                <c:pt idx="106">
                  <c:v>950306.53068700968</c:v>
                </c:pt>
                <c:pt idx="107">
                  <c:v>946718.94930907956</c:v>
                </c:pt>
                <c:pt idx="108">
                  <c:v>943195.07577081141</c:v>
                </c:pt>
                <c:pt idx="109">
                  <c:v>939732.86139979865</c:v>
                </c:pt>
                <c:pt idx="110">
                  <c:v>936330.55086153536</c:v>
                </c:pt>
                <c:pt idx="111">
                  <c:v>932986.80558351101</c:v>
                </c:pt>
                <c:pt idx="112">
                  <c:v>929700.44747174601</c:v>
                </c:pt>
                <c:pt idx="113">
                  <c:v>926470.532441405</c:v>
                </c:pt>
                <c:pt idx="114">
                  <c:v>923296.18093410286</c:v>
                </c:pt>
                <c:pt idx="115">
                  <c:v>920176.61128809117</c:v>
                </c:pt>
                <c:pt idx="116">
                  <c:v>917111.03690257017</c:v>
                </c:pt>
                <c:pt idx="117">
                  <c:v>914098.66234479204</c:v>
                </c:pt>
                <c:pt idx="118">
                  <c:v>911138.70186576969</c:v>
                </c:pt>
                <c:pt idx="119">
                  <c:v>908230.2560520072</c:v>
                </c:pt>
                <c:pt idx="120">
                  <c:v>905372.39985278924</c:v>
                </c:pt>
                <c:pt idx="121">
                  <c:v>902564.13786837936</c:v>
                </c:pt>
                <c:pt idx="122">
                  <c:v>899804.38320771861</c:v>
                </c:pt>
                <c:pt idx="123">
                  <c:v>897091.98487650428</c:v>
                </c:pt>
                <c:pt idx="124">
                  <c:v>894425.72271554719</c:v>
                </c:pt>
                <c:pt idx="125">
                  <c:v>891804.25695599604</c:v>
                </c:pt>
                <c:pt idx="126">
                  <c:v>889226.21097004274</c:v>
                </c:pt>
                <c:pt idx="127">
                  <c:v>886690.11211956665</c:v>
                </c:pt>
                <c:pt idx="128">
                  <c:v>884194.44253032212</c:v>
                </c:pt>
                <c:pt idx="129">
                  <c:v>881737.61663481058</c:v>
                </c:pt>
                <c:pt idx="130">
                  <c:v>879318.00551805785</c:v>
                </c:pt>
                <c:pt idx="131">
                  <c:v>876933.90282237285</c:v>
                </c:pt>
                <c:pt idx="132">
                  <c:v>874583.56813426199</c:v>
                </c:pt>
                <c:pt idx="133">
                  <c:v>872265.23219075694</c:v>
                </c:pt>
                <c:pt idx="134">
                  <c:v>869977.07091400656</c:v>
                </c:pt>
                <c:pt idx="135">
                  <c:v>867717.2418176037</c:v>
                </c:pt>
                <c:pt idx="136">
                  <c:v>865483.86740409723</c:v>
                </c:pt>
                <c:pt idx="137">
                  <c:v>863275.07817924768</c:v>
                </c:pt>
                <c:pt idx="138">
                  <c:v>861088.95401252387</c:v>
                </c:pt>
                <c:pt idx="139">
                  <c:v>858923.59152135823</c:v>
                </c:pt>
                <c:pt idx="140">
                  <c:v>856777.04605690471</c:v>
                </c:pt>
                <c:pt idx="141">
                  <c:v>854894.48743549408</c:v>
                </c:pt>
                <c:pt idx="142">
                  <c:v>853024.5585340457</c:v>
                </c:pt>
                <c:pt idx="143">
                  <c:v>850921.0205887279</c:v>
                </c:pt>
                <c:pt idx="144">
                  <c:v>848829.05954046908</c:v>
                </c:pt>
                <c:pt idx="145">
                  <c:v>846746.79729288642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942F-42BE-AA73-3FEF82F7CCEA}"/>
            </c:ext>
          </c:extLst>
        </c:ser>
        <c:ser>
          <c:idx val="6"/>
          <c:order val="6"/>
          <c:tx>
            <c:strRef>
              <c:f>'POWER t=!0'!$H$2</c:f>
              <c:strCache>
                <c:ptCount val="1"/>
                <c:pt idx="0">
                  <c:v>MO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t=!0'!$H$3:$H$148</c:f>
              <c:numCache>
                <c:formatCode>General</c:formatCode>
                <c:ptCount val="146"/>
                <c:pt idx="0">
                  <c:v>35926570.376628354</c:v>
                </c:pt>
                <c:pt idx="1">
                  <c:v>29286076.33641839</c:v>
                </c:pt>
                <c:pt idx="2">
                  <c:v>24522534.313474443</c:v>
                </c:pt>
                <c:pt idx="3">
                  <c:v>22380304.871085748</c:v>
                </c:pt>
                <c:pt idx="4">
                  <c:v>20357935.680092439</c:v>
                </c:pt>
                <c:pt idx="5">
                  <c:v>19234668.938444972</c:v>
                </c:pt>
                <c:pt idx="6">
                  <c:v>17738683.078615237</c:v>
                </c:pt>
                <c:pt idx="7">
                  <c:v>16255979.131606245</c:v>
                </c:pt>
                <c:pt idx="8">
                  <c:v>15326776.302579202</c:v>
                </c:pt>
                <c:pt idx="9">
                  <c:v>14482211.302538272</c:v>
                </c:pt>
                <c:pt idx="10">
                  <c:v>13646278.055922881</c:v>
                </c:pt>
                <c:pt idx="11">
                  <c:v>12872399.05927432</c:v>
                </c:pt>
                <c:pt idx="12">
                  <c:v>11984541.254877342</c:v>
                </c:pt>
                <c:pt idx="13">
                  <c:v>11374994.907616446</c:v>
                </c:pt>
                <c:pt idx="14">
                  <c:v>10911547.594016002</c:v>
                </c:pt>
                <c:pt idx="15">
                  <c:v>10380041.955209501</c:v>
                </c:pt>
                <c:pt idx="16">
                  <c:v>9817481.8669798113</c:v>
                </c:pt>
                <c:pt idx="17">
                  <c:v>9267238.1576113831</c:v>
                </c:pt>
                <c:pt idx="18">
                  <c:v>8758768.4059550595</c:v>
                </c:pt>
                <c:pt idx="19">
                  <c:v>8317180.5131240012</c:v>
                </c:pt>
                <c:pt idx="20">
                  <c:v>7892847.4097114336</c:v>
                </c:pt>
                <c:pt idx="21">
                  <c:v>7442568.1570804883</c:v>
                </c:pt>
                <c:pt idx="22">
                  <c:v>7069936.2769712042</c:v>
                </c:pt>
                <c:pt idx="23">
                  <c:v>6699469.8550931476</c:v>
                </c:pt>
                <c:pt idx="24">
                  <c:v>6259486.6369335642</c:v>
                </c:pt>
                <c:pt idx="25">
                  <c:v>5823244.0090309642</c:v>
                </c:pt>
                <c:pt idx="26">
                  <c:v>5393599.3926119581</c:v>
                </c:pt>
                <c:pt idx="27">
                  <c:v>4973942.793981798</c:v>
                </c:pt>
                <c:pt idx="28">
                  <c:v>4600680.6000759155</c:v>
                </c:pt>
                <c:pt idx="29">
                  <c:v>4242189.6464330563</c:v>
                </c:pt>
                <c:pt idx="30">
                  <c:v>3872536.0500832279</c:v>
                </c:pt>
                <c:pt idx="31">
                  <c:v>3527325.9301044084</c:v>
                </c:pt>
                <c:pt idx="32">
                  <c:v>3209099.5929556098</c:v>
                </c:pt>
                <c:pt idx="33">
                  <c:v>2919604.8758352879</c:v>
                </c:pt>
                <c:pt idx="34">
                  <c:v>2659890.0570401107</c:v>
                </c:pt>
                <c:pt idx="35">
                  <c:v>2430245.7519556079</c:v>
                </c:pt>
                <c:pt idx="36">
                  <c:v>2230124.6404625312</c:v>
                </c:pt>
                <c:pt idx="37">
                  <c:v>2058471.2051791288</c:v>
                </c:pt>
                <c:pt idx="38">
                  <c:v>1913554.3835401316</c:v>
                </c:pt>
                <c:pt idx="39">
                  <c:v>1793211.7165064665</c:v>
                </c:pt>
                <c:pt idx="40">
                  <c:v>1695034.5808039147</c:v>
                </c:pt>
                <c:pt idx="41">
                  <c:v>1616338.2211881427</c:v>
                </c:pt>
                <c:pt idx="42">
                  <c:v>1554424.3186150705</c:v>
                </c:pt>
                <c:pt idx="43">
                  <c:v>1506616.0802317611</c:v>
                </c:pt>
                <c:pt idx="44">
                  <c:v>1470386.7840290612</c:v>
                </c:pt>
                <c:pt idx="45">
                  <c:v>1443421.1355632211</c:v>
                </c:pt>
                <c:pt idx="46">
                  <c:v>1423675.3681302443</c:v>
                </c:pt>
                <c:pt idx="47">
                  <c:v>1409404.2146426938</c:v>
                </c:pt>
                <c:pt idx="48">
                  <c:v>1399171.5722219443</c:v>
                </c:pt>
                <c:pt idx="49">
                  <c:v>1391828.8738954419</c:v>
                </c:pt>
                <c:pt idx="50">
                  <c:v>1386489.2416715603</c:v>
                </c:pt>
                <c:pt idx="51">
                  <c:v>1382490.979245781</c:v>
                </c:pt>
                <c:pt idx="52">
                  <c:v>1379355.5589980902</c:v>
                </c:pt>
                <c:pt idx="53">
                  <c:v>1376748.4646986828</c:v>
                </c:pt>
                <c:pt idx="54">
                  <c:v>1374443.5442548573</c:v>
                </c:pt>
                <c:pt idx="55">
                  <c:v>1372291.4891449725</c:v>
                </c:pt>
                <c:pt idx="56">
                  <c:v>1370197.1884974148</c:v>
                </c:pt>
                <c:pt idx="57">
                  <c:v>1368100.3049259088</c:v>
                </c:pt>
                <c:pt idx="58">
                  <c:v>1365963.5416569207</c:v>
                </c:pt>
                <c:pt idx="59">
                  <c:v>1363763.393712257</c:v>
                </c:pt>
                <c:pt idx="60">
                  <c:v>1361484.608748639</c:v>
                </c:pt>
                <c:pt idx="61">
                  <c:v>1359116.5937506231</c:v>
                </c:pt>
                <c:pt idx="62">
                  <c:v>1356651.5329985544</c:v>
                </c:pt>
                <c:pt idx="63">
                  <c:v>1354083.3965649358</c:v>
                </c:pt>
                <c:pt idx="64">
                  <c:v>1351406.9281234683</c:v>
                </c:pt>
                <c:pt idx="65">
                  <c:v>1348617.5681160281</c:v>
                </c:pt>
                <c:pt idx="66">
                  <c:v>1345711.2855711272</c:v>
                </c:pt>
                <c:pt idx="67">
                  <c:v>1342684.3865287085</c:v>
                </c:pt>
                <c:pt idx="68">
                  <c:v>1339533.4284502317</c:v>
                </c:pt>
                <c:pt idx="69">
                  <c:v>1336255.4694738679</c:v>
                </c:pt>
                <c:pt idx="70">
                  <c:v>1332847.7138632508</c:v>
                </c:pt>
                <c:pt idx="71">
                  <c:v>1329307.7052379472</c:v>
                </c:pt>
                <c:pt idx="72">
                  <c:v>1325633.1554738884</c:v>
                </c:pt>
                <c:pt idx="73">
                  <c:v>1321822.2130841373</c:v>
                </c:pt>
                <c:pt idx="74">
                  <c:v>1317873.0762128429</c:v>
                </c:pt>
                <c:pt idx="75">
                  <c:v>1313784.2306668016</c:v>
                </c:pt>
                <c:pt idx="76">
                  <c:v>1309554.447876673</c:v>
                </c:pt>
                <c:pt idx="77">
                  <c:v>1305182.6843658814</c:v>
                </c:pt>
                <c:pt idx="78">
                  <c:v>1300668.0986317727</c:v>
                </c:pt>
                <c:pt idx="79">
                  <c:v>1296010.2939625841</c:v>
                </c:pt>
                <c:pt idx="80">
                  <c:v>1291208.7965400212</c:v>
                </c:pt>
                <c:pt idx="81">
                  <c:v>1286263.6158399298</c:v>
                </c:pt>
                <c:pt idx="82">
                  <c:v>1281174.9444085655</c:v>
                </c:pt>
                <c:pt idx="83">
                  <c:v>1275943.2285565115</c:v>
                </c:pt>
                <c:pt idx="84">
                  <c:v>1270569.1526547142</c:v>
                </c:pt>
                <c:pt idx="85">
                  <c:v>1265053.7708909295</c:v>
                </c:pt>
                <c:pt idx="86">
                  <c:v>1259398.280003892</c:v>
                </c:pt>
                <c:pt idx="87">
                  <c:v>1253604.1164942328</c:v>
                </c:pt>
                <c:pt idx="88">
                  <c:v>1247673.0366289923</c:v>
                </c:pt>
                <c:pt idx="89">
                  <c:v>1241606.9688298912</c:v>
                </c:pt>
                <c:pt idx="90">
                  <c:v>1235408.2629720035</c:v>
                </c:pt>
                <c:pt idx="91">
                  <c:v>1229079.3431491796</c:v>
                </c:pt>
                <c:pt idx="92">
                  <c:v>1222622.8782521649</c:v>
                </c:pt>
                <c:pt idx="93">
                  <c:v>1216041.8480033285</c:v>
                </c:pt>
                <c:pt idx="94">
                  <c:v>1209339.5989982972</c:v>
                </c:pt>
                <c:pt idx="95">
                  <c:v>1202519.3204568019</c:v>
                </c:pt>
                <c:pt idx="96">
                  <c:v>1195584.7597059424</c:v>
                </c:pt>
                <c:pt idx="97">
                  <c:v>1188539.9063624819</c:v>
                </c:pt>
                <c:pt idx="98">
                  <c:v>1181388.6316014084</c:v>
                </c:pt>
                <c:pt idx="99">
                  <c:v>1174135.3074692236</c:v>
                </c:pt>
                <c:pt idx="100">
                  <c:v>1166784.4433931017</c:v>
                </c:pt>
                <c:pt idx="101">
                  <c:v>1159340.6989213144</c:v>
                </c:pt>
                <c:pt idx="102">
                  <c:v>1151808.8128094252</c:v>
                </c:pt>
                <c:pt idx="103">
                  <c:v>1144193.8723566113</c:v>
                </c:pt>
                <c:pt idx="104">
                  <c:v>1136501.1459754703</c:v>
                </c:pt>
                <c:pt idx="105">
                  <c:v>1128735.9104690489</c:v>
                </c:pt>
                <c:pt idx="106">
                  <c:v>1120903.738034647</c:v>
                </c:pt>
                <c:pt idx="107">
                  <c:v>1113010.2142262049</c:v>
                </c:pt>
                <c:pt idx="108">
                  <c:v>1105061.1721033275</c:v>
                </c:pt>
                <c:pt idx="109">
                  <c:v>1097062.6336940636</c:v>
                </c:pt>
                <c:pt idx="110">
                  <c:v>1089020.5551595227</c:v>
                </c:pt>
                <c:pt idx="111">
                  <c:v>1080941.1787596131</c:v>
                </c:pt>
                <c:pt idx="112">
                  <c:v>1072830.7133644782</c:v>
                </c:pt>
                <c:pt idx="113">
                  <c:v>1064695.5808384884</c:v>
                </c:pt>
                <c:pt idx="114">
                  <c:v>1056542.1961244575</c:v>
                </c:pt>
                <c:pt idx="115">
                  <c:v>1048377.1155192046</c:v>
                </c:pt>
                <c:pt idx="116">
                  <c:v>1040206.880694195</c:v>
                </c:pt>
                <c:pt idx="117">
                  <c:v>1032038.0961131593</c:v>
                </c:pt>
                <c:pt idx="118">
                  <c:v>1023877.472997466</c:v>
                </c:pt>
                <c:pt idx="119">
                  <c:v>1015731.5963797279</c:v>
                </c:pt>
                <c:pt idx="120">
                  <c:v>1007607.1470434949</c:v>
                </c:pt>
                <c:pt idx="121">
                  <c:v>999510.79099036427</c:v>
                </c:pt>
                <c:pt idx="122">
                  <c:v>991449.1303449478</c:v>
                </c:pt>
                <c:pt idx="123">
                  <c:v>983428.77148931462</c:v>
                </c:pt>
                <c:pt idx="124">
                  <c:v>975456.26701694645</c:v>
                </c:pt>
                <c:pt idx="125">
                  <c:v>967537.99624029838</c:v>
                </c:pt>
                <c:pt idx="126">
                  <c:v>959680.33429377072</c:v>
                </c:pt>
                <c:pt idx="127">
                  <c:v>951889.48632836307</c:v>
                </c:pt>
                <c:pt idx="128">
                  <c:v>944171.58485042758</c:v>
                </c:pt>
                <c:pt idx="129">
                  <c:v>936532.61111710197</c:v>
                </c:pt>
                <c:pt idx="130">
                  <c:v>928978.41502111813</c:v>
                </c:pt>
                <c:pt idx="131">
                  <c:v>921514.60076483712</c:v>
                </c:pt>
                <c:pt idx="132">
                  <c:v>914146.62429316202</c:v>
                </c:pt>
                <c:pt idx="133">
                  <c:v>906879.76297460403</c:v>
                </c:pt>
                <c:pt idx="134">
                  <c:v>899719.02818090166</c:v>
                </c:pt>
                <c:pt idx="135">
                  <c:v>892669.22647499805</c:v>
                </c:pt>
                <c:pt idx="136">
                  <c:v>885734.9077702316</c:v>
                </c:pt>
                <c:pt idx="137">
                  <c:v>878920.42970383714</c:v>
                </c:pt>
                <c:pt idx="138">
                  <c:v>872229.79606538615</c:v>
                </c:pt>
                <c:pt idx="139">
                  <c:v>865666.79478462052</c:v>
                </c:pt>
                <c:pt idx="140">
                  <c:v>859234.83664883277</c:v>
                </c:pt>
                <c:pt idx="141">
                  <c:v>853860.06802580424</c:v>
                </c:pt>
                <c:pt idx="142">
                  <c:v>848580.77736310463</c:v>
                </c:pt>
                <c:pt idx="143">
                  <c:v>842517.53064651205</c:v>
                </c:pt>
                <c:pt idx="144">
                  <c:v>836595.61477786698</c:v>
                </c:pt>
                <c:pt idx="145">
                  <c:v>830817.0673081826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942F-42BE-AA73-3FEF82F7CCEA}"/>
            </c:ext>
          </c:extLst>
        </c:ser>
        <c:ser>
          <c:idx val="7"/>
          <c:order val="7"/>
          <c:tx>
            <c:strRef>
              <c:f>'POWER t=!0'!$I$2</c:f>
              <c:strCache>
                <c:ptCount val="1"/>
                <c:pt idx="0">
                  <c:v>CE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t=!0'!$I$3:$I$148</c:f>
              <c:numCache>
                <c:formatCode>General</c:formatCode>
                <c:ptCount val="146"/>
                <c:pt idx="0">
                  <c:v>19745961.751424313</c:v>
                </c:pt>
                <c:pt idx="1">
                  <c:v>15831392.749622755</c:v>
                </c:pt>
                <c:pt idx="2">
                  <c:v>13978658.152540475</c:v>
                </c:pt>
                <c:pt idx="3">
                  <c:v>13234039.091690809</c:v>
                </c:pt>
                <c:pt idx="4">
                  <c:v>12647435.58098275</c:v>
                </c:pt>
                <c:pt idx="5">
                  <c:v>12347214.175563879</c:v>
                </c:pt>
                <c:pt idx="6">
                  <c:v>12031333.233439926</c:v>
                </c:pt>
                <c:pt idx="7">
                  <c:v>11737141.146877293</c:v>
                </c:pt>
                <c:pt idx="8">
                  <c:v>11545964.754788969</c:v>
                </c:pt>
                <c:pt idx="9">
                  <c:v>11368423.933952294</c:v>
                </c:pt>
                <c:pt idx="10">
                  <c:v>11185681.675072599</c:v>
                </c:pt>
                <c:pt idx="11">
                  <c:v>11011636.393190037</c:v>
                </c:pt>
                <c:pt idx="12">
                  <c:v>10814182.940612067</c:v>
                </c:pt>
                <c:pt idx="13">
                  <c:v>10673317.371649498</c:v>
                </c:pt>
                <c:pt idx="14">
                  <c:v>10567137.932310918</c:v>
                </c:pt>
                <c:pt idx="15">
                  <c:v>10451564.65616041</c:v>
                </c:pt>
                <c:pt idx="16">
                  <c:v>10333137.512642479</c:v>
                </c:pt>
                <c:pt idx="17">
                  <c:v>10225105.544759259</c:v>
                </c:pt>
                <c:pt idx="18">
                  <c:v>10131899.004276793</c:v>
                </c:pt>
                <c:pt idx="19">
                  <c:v>10055995.687967576</c:v>
                </c:pt>
                <c:pt idx="20">
                  <c:v>9989519.2370095439</c:v>
                </c:pt>
                <c:pt idx="21">
                  <c:v>9927860.6286477782</c:v>
                </c:pt>
                <c:pt idx="22">
                  <c:v>9882331.2777399141</c:v>
                </c:pt>
                <c:pt idx="23">
                  <c:v>9842348.5270037707</c:v>
                </c:pt>
                <c:pt idx="24">
                  <c:v>9801880.8036937211</c:v>
                </c:pt>
                <c:pt idx="25">
                  <c:v>9767403.8364291936</c:v>
                </c:pt>
                <c:pt idx="26">
                  <c:v>9737807.1259274706</c:v>
                </c:pt>
                <c:pt idx="27">
                  <c:v>9711970.0616368409</c:v>
                </c:pt>
                <c:pt idx="28">
                  <c:v>9690453.5173586532</c:v>
                </c:pt>
                <c:pt idx="29">
                  <c:v>9670687.8696877919</c:v>
                </c:pt>
                <c:pt idx="30">
                  <c:v>9650769.2551781368</c:v>
                </c:pt>
                <c:pt idx="31">
                  <c:v>9631780.9515691921</c:v>
                </c:pt>
                <c:pt idx="32">
                  <c:v>9613400.1079948805</c:v>
                </c:pt>
                <c:pt idx="33">
                  <c:v>9595401.2610197067</c:v>
                </c:pt>
                <c:pt idx="34">
                  <c:v>9577619.3618725482</c:v>
                </c:pt>
                <c:pt idx="35">
                  <c:v>9559911.9485531934</c:v>
                </c:pt>
                <c:pt idx="36">
                  <c:v>9542131.2246465385</c:v>
                </c:pt>
                <c:pt idx="37">
                  <c:v>9524132.1166478805</c:v>
                </c:pt>
                <c:pt idx="38">
                  <c:v>9505749.7859558295</c:v>
                </c:pt>
                <c:pt idx="39">
                  <c:v>9486813.2928535827</c:v>
                </c:pt>
                <c:pt idx="40">
                  <c:v>9467159.2315081507</c:v>
                </c:pt>
                <c:pt idx="41">
                  <c:v>9446616.6518945917</c:v>
                </c:pt>
                <c:pt idx="42">
                  <c:v>9425033.0168826822</c:v>
                </c:pt>
                <c:pt idx="43">
                  <c:v>9402264.6319272947</c:v>
                </c:pt>
                <c:pt idx="44">
                  <c:v>9378186.1552384011</c:v>
                </c:pt>
                <c:pt idx="45">
                  <c:v>9352686.0821841061</c:v>
                </c:pt>
                <c:pt idx="46">
                  <c:v>9325667.0364107192</c:v>
                </c:pt>
                <c:pt idx="47">
                  <c:v>9297043.19502303</c:v>
                </c:pt>
                <c:pt idx="48">
                  <c:v>9266747.4851941541</c:v>
                </c:pt>
                <c:pt idx="49">
                  <c:v>9234720.1068669409</c:v>
                </c:pt>
                <c:pt idx="50">
                  <c:v>9200909.2761192303</c:v>
                </c:pt>
                <c:pt idx="51">
                  <c:v>9165273.4775006063</c:v>
                </c:pt>
                <c:pt idx="52">
                  <c:v>9127772.6690281145</c:v>
                </c:pt>
                <c:pt idx="53">
                  <c:v>9088371.860021634</c:v>
                </c:pt>
                <c:pt idx="54">
                  <c:v>9047046.8289208785</c:v>
                </c:pt>
                <c:pt idx="55">
                  <c:v>9003767.5439920668</c:v>
                </c:pt>
                <c:pt idx="56">
                  <c:v>8958520.4761182312</c:v>
                </c:pt>
                <c:pt idx="57">
                  <c:v>8911282.5286898986</c:v>
                </c:pt>
                <c:pt idx="58">
                  <c:v>8862043.9543417953</c:v>
                </c:pt>
                <c:pt idx="59">
                  <c:v>8810797.2502562106</c:v>
                </c:pt>
                <c:pt idx="60">
                  <c:v>8757539.0490883235</c:v>
                </c:pt>
                <c:pt idx="61">
                  <c:v>8702267.1899962984</c:v>
                </c:pt>
                <c:pt idx="62">
                  <c:v>8644984.3546871599</c:v>
                </c:pt>
                <c:pt idx="63">
                  <c:v>8585702.0780982673</c:v>
                </c:pt>
                <c:pt idx="64">
                  <c:v>8524431.3352826033</c:v>
                </c:pt>
                <c:pt idx="65">
                  <c:v>8461188.3984833285</c:v>
                </c:pt>
                <c:pt idx="66">
                  <c:v>8395994.7354583219</c:v>
                </c:pt>
                <c:pt idx="67">
                  <c:v>8328874.7248690883</c:v>
                </c:pt>
                <c:pt idx="68">
                  <c:v>8259854.5993468985</c:v>
                </c:pt>
                <c:pt idx="69">
                  <c:v>8188968.9965533977</c:v>
                </c:pt>
                <c:pt idx="70">
                  <c:v>8116253.2681172509</c:v>
                </c:pt>
                <c:pt idx="71">
                  <c:v>8041748.3733921405</c:v>
                </c:pt>
                <c:pt idx="72">
                  <c:v>7965497.1537051089</c:v>
                </c:pt>
                <c:pt idx="73">
                  <c:v>7887550.4979940616</c:v>
                </c:pt>
                <c:pt idx="74">
                  <c:v>7807959.1109916158</c:v>
                </c:pt>
                <c:pt idx="75">
                  <c:v>7726778.6207494847</c:v>
                </c:pt>
                <c:pt idx="76">
                  <c:v>7644069.4233376682</c:v>
                </c:pt>
                <c:pt idx="77">
                  <c:v>7559894.6829883428</c:v>
                </c:pt>
                <c:pt idx="78">
                  <c:v>7474320.2406909745</c:v>
                </c:pt>
                <c:pt idx="79">
                  <c:v>7387419.5501648113</c:v>
                </c:pt>
                <c:pt idx="80">
                  <c:v>7299263.0206752364</c:v>
                </c:pt>
                <c:pt idx="81">
                  <c:v>7209928.7210488031</c:v>
                </c:pt>
                <c:pt idx="82">
                  <c:v>7119496.2807824314</c:v>
                </c:pt>
                <c:pt idx="83">
                  <c:v>7028048.0284664407</c:v>
                </c:pt>
                <c:pt idx="84">
                  <c:v>6935668.2960188407</c:v>
                </c:pt>
                <c:pt idx="85">
                  <c:v>6842445.5396049209</c:v>
                </c:pt>
                <c:pt idx="86">
                  <c:v>6748468.039312264</c:v>
                </c:pt>
                <c:pt idx="87">
                  <c:v>6653825.2486518975</c:v>
                </c:pt>
                <c:pt idx="88">
                  <c:v>6558609.0122609288</c:v>
                </c:pt>
                <c:pt idx="89">
                  <c:v>6462910.5591368573</c:v>
                </c:pt>
                <c:pt idx="90">
                  <c:v>6366824.5012314683</c:v>
                </c:pt>
                <c:pt idx="91">
                  <c:v>6270442.8033875115</c:v>
                </c:pt>
                <c:pt idx="92">
                  <c:v>6173857.3940918082</c:v>
                </c:pt>
                <c:pt idx="93">
                  <c:v>6077160.6382194394</c:v>
                </c:pt>
                <c:pt idx="94">
                  <c:v>5980446.2754843328</c:v>
                </c:pt>
                <c:pt idx="95">
                  <c:v>5883801.0028698491</c:v>
                </c:pt>
                <c:pt idx="96">
                  <c:v>5787314.8956459081</c:v>
                </c:pt>
                <c:pt idx="97">
                  <c:v>5691076.7494492363</c:v>
                </c:pt>
                <c:pt idx="98">
                  <c:v>5595168.4460578952</c:v>
                </c:pt>
                <c:pt idx="99">
                  <c:v>5499673.7344164206</c:v>
                </c:pt>
                <c:pt idx="100">
                  <c:v>5404672.8430652702</c:v>
                </c:pt>
                <c:pt idx="101">
                  <c:v>5310242.6861500842</c:v>
                </c:pt>
                <c:pt idx="102">
                  <c:v>5216455.730951773</c:v>
                </c:pt>
                <c:pt idx="103">
                  <c:v>5123383.4076873939</c:v>
                </c:pt>
                <c:pt idx="104">
                  <c:v>5031094.0026180912</c:v>
                </c:pt>
                <c:pt idx="105">
                  <c:v>4939650.2772492114</c:v>
                </c:pt>
                <c:pt idx="106">
                  <c:v>4849113.2483495893</c:v>
                </c:pt>
                <c:pt idx="107">
                  <c:v>4759538.6829273691</c:v>
                </c:pt>
                <c:pt idx="108">
                  <c:v>4670979.8945471533</c:v>
                </c:pt>
                <c:pt idx="109">
                  <c:v>4583487.3523430135</c:v>
                </c:pt>
                <c:pt idx="110">
                  <c:v>4497105.6094663292</c:v>
                </c:pt>
                <c:pt idx="111">
                  <c:v>4411877.7409698712</c:v>
                </c:pt>
                <c:pt idx="112">
                  <c:v>4327841.7268318133</c:v>
                </c:pt>
                <c:pt idx="113">
                  <c:v>4245033.549034982</c:v>
                </c:pt>
                <c:pt idx="114">
                  <c:v>4163484.9162831609</c:v>
                </c:pt>
                <c:pt idx="115">
                  <c:v>4083225.1831733147</c:v>
                </c:pt>
                <c:pt idx="116">
                  <c:v>4004279.9974738033</c:v>
                </c:pt>
                <c:pt idx="117">
                  <c:v>3926672.2900168626</c:v>
                </c:pt>
                <c:pt idx="118">
                  <c:v>3850423.1673236042</c:v>
                </c:pt>
                <c:pt idx="119">
                  <c:v>3775549.7868811088</c:v>
                </c:pt>
                <c:pt idx="120">
                  <c:v>3702067.8893963983</c:v>
                </c:pt>
                <c:pt idx="121">
                  <c:v>3629991.0185212488</c:v>
                </c:pt>
                <c:pt idx="122">
                  <c:v>3559330.4983939324</c:v>
                </c:pt>
                <c:pt idx="123">
                  <c:v>3490096.0321431397</c:v>
                </c:pt>
                <c:pt idx="124">
                  <c:v>3422295.8758077892</c:v>
                </c:pt>
                <c:pt idx="125">
                  <c:v>3355935.7682175231</c:v>
                </c:pt>
                <c:pt idx="126">
                  <c:v>3291020.8576161209</c:v>
                </c:pt>
                <c:pt idx="127">
                  <c:v>3227554.4086583806</c:v>
                </c:pt>
                <c:pt idx="128">
                  <c:v>3165538.941268269</c:v>
                </c:pt>
                <c:pt idx="129">
                  <c:v>3104975.7179083978</c:v>
                </c:pt>
                <c:pt idx="130">
                  <c:v>3045865.1839772016</c:v>
                </c:pt>
                <c:pt idx="131">
                  <c:v>2988206.1622701446</c:v>
                </c:pt>
                <c:pt idx="132">
                  <c:v>2931996.8035346339</c:v>
                </c:pt>
                <c:pt idx="133">
                  <c:v>2877234.5348541355</c:v>
                </c:pt>
                <c:pt idx="134">
                  <c:v>2823915.4270712002</c:v>
                </c:pt>
                <c:pt idx="135">
                  <c:v>2772034.8510387004</c:v>
                </c:pt>
                <c:pt idx="136">
                  <c:v>2721587.0657400624</c:v>
                </c:pt>
                <c:pt idx="137">
                  <c:v>2672565.9080963791</c:v>
                </c:pt>
                <c:pt idx="138">
                  <c:v>2624963.5004511001</c:v>
                </c:pt>
                <c:pt idx="139">
                  <c:v>2578771.4614143423</c:v>
                </c:pt>
                <c:pt idx="140">
                  <c:v>2533979.6443076925</c:v>
                </c:pt>
                <c:pt idx="141">
                  <c:v>2496200.0747457473</c:v>
                </c:pt>
                <c:pt idx="142">
                  <c:v>2459432.9063724414</c:v>
                </c:pt>
                <c:pt idx="143">
                  <c:v>2418412.3328142166</c:v>
                </c:pt>
                <c:pt idx="144">
                  <c:v>2378746.9284095336</c:v>
                </c:pt>
                <c:pt idx="145">
                  <c:v>2340421.4830195773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942F-42BE-AA73-3FEF82F7CCEA}"/>
            </c:ext>
          </c:extLst>
        </c:ser>
        <c:ser>
          <c:idx val="8"/>
          <c:order val="8"/>
          <c:tx>
            <c:strRef>
              <c:f>'POWER t=!0'!$J$2</c:f>
              <c:strCache>
                <c:ptCount val="1"/>
                <c:pt idx="0">
                  <c:v>LA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t=!0'!$J$3:$J$148</c:f>
              <c:numCache>
                <c:formatCode>General</c:formatCode>
                <c:ptCount val="146"/>
                <c:pt idx="0">
                  <c:v>39815172.105981484</c:v>
                </c:pt>
                <c:pt idx="1">
                  <c:v>31333199.805527084</c:v>
                </c:pt>
                <c:pt idx="2">
                  <c:v>27919011.365783814</c:v>
                </c:pt>
                <c:pt idx="3">
                  <c:v>26430007.626735847</c:v>
                </c:pt>
                <c:pt idx="4">
                  <c:v>25137660.15765861</c:v>
                </c:pt>
                <c:pt idx="5">
                  <c:v>24425199.67227187</c:v>
                </c:pt>
                <c:pt idx="6">
                  <c:v>23522459.101920824</c:v>
                </c:pt>
                <c:pt idx="7">
                  <c:v>22632764.59918721</c:v>
                </c:pt>
                <c:pt idx="8">
                  <c:v>22049799.18628763</c:v>
                </c:pt>
                <c:pt idx="9">
                  <c:v>21508859.911470104</c:v>
                </c:pt>
                <c:pt idx="10">
                  <c:v>20956095.37479743</c:v>
                </c:pt>
                <c:pt idx="11">
                  <c:v>20440630.280914553</c:v>
                </c:pt>
                <c:pt idx="12">
                  <c:v>19865161.540039126</c:v>
                </c:pt>
                <c:pt idx="13">
                  <c:v>19451883.696411185</c:v>
                </c:pt>
                <c:pt idx="14">
                  <c:v>19135434.293174256</c:v>
                </c:pt>
                <c:pt idx="15">
                  <c:v>18776347.325473037</c:v>
                </c:pt>
                <c:pt idx="16">
                  <c:v>18384255.728344042</c:v>
                </c:pt>
                <c:pt idx="17">
                  <c:v>17980507.216086309</c:v>
                </c:pt>
                <c:pt idx="18">
                  <c:v>17582443.622585066</c:v>
                </c:pt>
                <c:pt idx="19">
                  <c:v>17212241.121483654</c:v>
                </c:pt>
                <c:pt idx="20">
                  <c:v>16838940.37142184</c:v>
                </c:pt>
                <c:pt idx="21">
                  <c:v>16432693.530598572</c:v>
                </c:pt>
                <c:pt idx="22">
                  <c:v>16081785.631809685</c:v>
                </c:pt>
                <c:pt idx="23">
                  <c:v>15727912.810994267</c:v>
                </c:pt>
                <c:pt idx="24">
                  <c:v>15310655.261896346</c:v>
                </c:pt>
                <c:pt idx="25">
                  <c:v>14891192.645951904</c:v>
                </c:pt>
                <c:pt idx="26">
                  <c:v>14471197.340476494</c:v>
                </c:pt>
                <c:pt idx="27">
                  <c:v>14052586.098631103</c:v>
                </c:pt>
                <c:pt idx="28">
                  <c:v>13666830.581326334</c:v>
                </c:pt>
                <c:pt idx="29">
                  <c:v>13286972.544453219</c:v>
                </c:pt>
                <c:pt idx="30">
                  <c:v>12887832.784863124</c:v>
                </c:pt>
                <c:pt idx="31">
                  <c:v>12500965.834226908</c:v>
                </c:pt>
                <c:pt idx="32">
                  <c:v>12128686.821892587</c:v>
                </c:pt>
                <c:pt idx="33">
                  <c:v>11772754.088946838</c:v>
                </c:pt>
                <c:pt idx="34">
                  <c:v>11434458.60794417</c:v>
                </c:pt>
                <c:pt idx="35">
                  <c:v>11114519.256818075</c:v>
                </c:pt>
                <c:pt idx="36">
                  <c:v>10813005.615882039</c:v>
                </c:pt>
                <c:pt idx="37">
                  <c:v>10529690.997969313</c:v>
                </c:pt>
                <c:pt idx="38">
                  <c:v>10263779.910322879</c:v>
                </c:pt>
                <c:pt idx="39">
                  <c:v>10014190.623183157</c:v>
                </c:pt>
                <c:pt idx="40">
                  <c:v>9779727.7876631115</c:v>
                </c:pt>
                <c:pt idx="41">
                  <c:v>9558910.3760312423</c:v>
                </c:pt>
                <c:pt idx="42">
                  <c:v>9350302.8623622898</c:v>
                </c:pt>
                <c:pt idx="43">
                  <c:v>9152426.7785844095</c:v>
                </c:pt>
                <c:pt idx="44">
                  <c:v>8963888.7034871131</c:v>
                </c:pt>
                <c:pt idx="45">
                  <c:v>8783376.4163622949</c:v>
                </c:pt>
                <c:pt idx="46">
                  <c:v>8609702.9303344954</c:v>
                </c:pt>
                <c:pt idx="47">
                  <c:v>8441825.3960957862</c:v>
                </c:pt>
                <c:pt idx="48">
                  <c:v>8278905.5390587579</c:v>
                </c:pt>
                <c:pt idx="49">
                  <c:v>8120251.8170518475</c:v>
                </c:pt>
                <c:pt idx="50">
                  <c:v>7965331.8641485386</c:v>
                </c:pt>
                <c:pt idx="51">
                  <c:v>7813774.4316958012</c:v>
                </c:pt>
                <c:pt idx="52">
                  <c:v>7665317.497299578</c:v>
                </c:pt>
                <c:pt idx="53">
                  <c:v>7519810.4347531525</c:v>
                </c:pt>
                <c:pt idx="54">
                  <c:v>7377207.5131671075</c:v>
                </c:pt>
                <c:pt idx="55">
                  <c:v>7237493.0911006136</c:v>
                </c:pt>
                <c:pt idx="56">
                  <c:v>7100731.722218968</c:v>
                </c:pt>
                <c:pt idx="57">
                  <c:v>6966971.9142975956</c:v>
                </c:pt>
                <c:pt idx="58">
                  <c:v>6836300.4515262805</c:v>
                </c:pt>
                <c:pt idx="59">
                  <c:v>6708798.0042563267</c:v>
                </c:pt>
                <c:pt idx="60">
                  <c:v>6584537.6152048251</c:v>
                </c:pt>
                <c:pt idx="61">
                  <c:v>6463574.7760098847</c:v>
                </c:pt>
                <c:pt idx="62">
                  <c:v>6345955.6156058563</c:v>
                </c:pt>
                <c:pt idx="63">
                  <c:v>6231722.9524742598</c:v>
                </c:pt>
                <c:pt idx="64">
                  <c:v>6120899.6436927486</c:v>
                </c:pt>
                <c:pt idx="65">
                  <c:v>6013502.8880959731</c:v>
                </c:pt>
                <c:pt idx="66">
                  <c:v>5909545.8166945744</c:v>
                </c:pt>
                <c:pt idx="67">
                  <c:v>5809035.6489200834</c:v>
                </c:pt>
                <c:pt idx="68">
                  <c:v>5711975.3082057936</c:v>
                </c:pt>
                <c:pt idx="69">
                  <c:v>5618372.8203430129</c:v>
                </c:pt>
                <c:pt idx="70">
                  <c:v>5528231.4383727405</c:v>
                </c:pt>
                <c:pt idx="71">
                  <c:v>5441555.484028914</c:v>
                </c:pt>
                <c:pt idx="72">
                  <c:v>5358345.4607654642</c:v>
                </c:pt>
                <c:pt idx="73">
                  <c:v>5278602.6288503958</c:v>
                </c:pt>
                <c:pt idx="74">
                  <c:v>5202318.6830511671</c:v>
                </c:pt>
                <c:pt idx="75">
                  <c:v>5129479.2438406413</c:v>
                </c:pt>
                <c:pt idx="76">
                  <c:v>5060061.3340279255</c:v>
                </c:pt>
                <c:pt idx="77">
                  <c:v>4994029.6351168435</c:v>
                </c:pt>
                <c:pt idx="78">
                  <c:v>4931335.4762904383</c:v>
                </c:pt>
                <c:pt idx="79">
                  <c:v>4871918.6695013475</c:v>
                </c:pt>
                <c:pt idx="80">
                  <c:v>4815700.0117954733</c:v>
                </c:pt>
                <c:pt idx="81">
                  <c:v>4762588.4867236065</c:v>
                </c:pt>
                <c:pt idx="82">
                  <c:v>4712477.7825863557</c:v>
                </c:pt>
                <c:pt idx="83">
                  <c:v>4665248.221428494</c:v>
                </c:pt>
                <c:pt idx="84">
                  <c:v>4620768.1049959557</c:v>
                </c:pt>
                <c:pt idx="85">
                  <c:v>4578896.6065559834</c:v>
                </c:pt>
                <c:pt idx="86">
                  <c:v>4539484.0478718942</c:v>
                </c:pt>
                <c:pt idx="87">
                  <c:v>4502375.1510190079</c:v>
                </c:pt>
                <c:pt idx="88">
                  <c:v>4467411.9128157981</c:v>
                </c:pt>
                <c:pt idx="89">
                  <c:v>4434434.9309982788</c:v>
                </c:pt>
                <c:pt idx="90">
                  <c:v>4403287.0028021149</c:v>
                </c:pt>
                <c:pt idx="91">
                  <c:v>4373813.1427569389</c:v>
                </c:pt>
                <c:pt idx="92">
                  <c:v>4345863.302038745</c:v>
                </c:pt>
                <c:pt idx="93">
                  <c:v>4319293.9208273711</c:v>
                </c:pt>
                <c:pt idx="94">
                  <c:v>4293969.1741943927</c:v>
                </c:pt>
                <c:pt idx="95">
                  <c:v>4269759.621126513</c:v>
                </c:pt>
                <c:pt idx="96">
                  <c:v>4246545.4267100943</c:v>
                </c:pt>
                <c:pt idx="97">
                  <c:v>4224215.2674629968</c:v>
                </c:pt>
                <c:pt idx="98">
                  <c:v>4202665.0724998685</c:v>
                </c:pt>
                <c:pt idx="99">
                  <c:v>4181799.8468576628</c:v>
                </c:pt>
                <c:pt idx="100">
                  <c:v>4161532.0446236553</c:v>
                </c:pt>
                <c:pt idx="101">
                  <c:v>4141781.1729302066</c:v>
                </c:pt>
                <c:pt idx="102">
                  <c:v>4122473.037300535</c:v>
                </c:pt>
                <c:pt idx="103">
                  <c:v>4103539.8836264634</c:v>
                </c:pt>
                <c:pt idx="104">
                  <c:v>4084919.388088793</c:v>
                </c:pt>
                <c:pt idx="105">
                  <c:v>4066553.6422670651</c:v>
                </c:pt>
                <c:pt idx="106">
                  <c:v>4048389.417998773</c:v>
                </c:pt>
                <c:pt idx="107">
                  <c:v>4030377.0069898055</c:v>
                </c:pt>
                <c:pt idx="108">
                  <c:v>4012470.3845861163</c:v>
                </c:pt>
                <c:pt idx="109">
                  <c:v>3994626.7933146553</c:v>
                </c:pt>
                <c:pt idx="110">
                  <c:v>3976805.8298769966</c:v>
                </c:pt>
                <c:pt idx="111">
                  <c:v>3958970.1076677749</c:v>
                </c:pt>
                <c:pt idx="112">
                  <c:v>3941084.3183911741</c:v>
                </c:pt>
                <c:pt idx="113">
                  <c:v>3923115.7132478454</c:v>
                </c:pt>
                <c:pt idx="114">
                  <c:v>3905033.4926847117</c:v>
                </c:pt>
                <c:pt idx="115">
                  <c:v>3886809.1049162778</c:v>
                </c:pt>
                <c:pt idx="116">
                  <c:v>3868415.8500072826</c:v>
                </c:pt>
                <c:pt idx="117">
                  <c:v>3849829.0129874717</c:v>
                </c:pt>
                <c:pt idx="118">
                  <c:v>3831025.9899954936</c:v>
                </c:pt>
                <c:pt idx="119">
                  <c:v>3811985.7016084427</c:v>
                </c:pt>
                <c:pt idx="120">
                  <c:v>3792689.1150820404</c:v>
                </c:pt>
                <c:pt idx="121">
                  <c:v>3773118.9832840236</c:v>
                </c:pt>
                <c:pt idx="122">
                  <c:v>3753259.7058403613</c:v>
                </c:pt>
                <c:pt idx="123">
                  <c:v>3733097.4829651127</c:v>
                </c:pt>
                <c:pt idx="124">
                  <c:v>3712620.1787503115</c:v>
                </c:pt>
                <c:pt idx="125">
                  <c:v>3691816.9605862633</c:v>
                </c:pt>
                <c:pt idx="126">
                  <c:v>3670678.7381347315</c:v>
                </c:pt>
                <c:pt idx="127">
                  <c:v>3649197.6863761311</c:v>
                </c:pt>
                <c:pt idx="128">
                  <c:v>3627367.4946580622</c:v>
                </c:pt>
                <c:pt idx="129">
                  <c:v>3605183.121339059</c:v>
                </c:pt>
                <c:pt idx="130">
                  <c:v>3582640.8390682125</c:v>
                </c:pt>
                <c:pt idx="131">
                  <c:v>3559737.8575731269</c:v>
                </c:pt>
                <c:pt idx="132">
                  <c:v>3536472.5869116955</c:v>
                </c:pt>
                <c:pt idx="133">
                  <c:v>3512844.5424091201</c:v>
                </c:pt>
                <c:pt idx="134">
                  <c:v>3488854.0330676222</c:v>
                </c:pt>
                <c:pt idx="135">
                  <c:v>3464502.3459504833</c:v>
                </c:pt>
                <c:pt idx="136">
                  <c:v>3439791.5493721445</c:v>
                </c:pt>
                <c:pt idx="137">
                  <c:v>3414724.7294470402</c:v>
                </c:pt>
                <c:pt idx="138">
                  <c:v>3389305.3813999058</c:v>
                </c:pt>
                <c:pt idx="139">
                  <c:v>3363537.9134768983</c:v>
                </c:pt>
                <c:pt idx="140">
                  <c:v>3337427.0044534113</c:v>
                </c:pt>
                <c:pt idx="141">
                  <c:v>3314820.4686616929</c:v>
                </c:pt>
                <c:pt idx="142">
                  <c:v>3291988.2706756843</c:v>
                </c:pt>
                <c:pt idx="143">
                  <c:v>3264986.5211167242</c:v>
                </c:pt>
                <c:pt idx="144">
                  <c:v>3237664.3292668695</c:v>
                </c:pt>
                <c:pt idx="145">
                  <c:v>3210029.1225015172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942F-42BE-AA73-3FEF82F7CCEA}"/>
            </c:ext>
          </c:extLst>
        </c:ser>
        <c:ser>
          <c:idx val="9"/>
          <c:order val="9"/>
          <c:tx>
            <c:strRef>
              <c:f>'POWER t=!0'!$K$2</c:f>
              <c:strCache>
                <c:ptCount val="1"/>
                <c:pt idx="0">
                  <c:v>U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t=!0'!$K$3:$K$148</c:f>
              <c:numCache>
                <c:formatCode>General</c:formatCode>
                <c:ptCount val="146"/>
                <c:pt idx="0">
                  <c:v>5285481.1604929268</c:v>
                </c:pt>
                <c:pt idx="1">
                  <c:v>5274456.1286376808</c:v>
                </c:pt>
                <c:pt idx="2">
                  <c:v>5255237.5665563084</c:v>
                </c:pt>
                <c:pt idx="3">
                  <c:v>5241971.8859111089</c:v>
                </c:pt>
                <c:pt idx="4">
                  <c:v>5224479.2328943051</c:v>
                </c:pt>
                <c:pt idx="5">
                  <c:v>5211754.5048713237</c:v>
                </c:pt>
                <c:pt idx="6">
                  <c:v>5192343.7710518986</c:v>
                </c:pt>
                <c:pt idx="7">
                  <c:v>5162028.2661195099</c:v>
                </c:pt>
                <c:pt idx="8">
                  <c:v>5135855.9792388119</c:v>
                </c:pt>
                <c:pt idx="9">
                  <c:v>5106542.2537749624</c:v>
                </c:pt>
                <c:pt idx="10">
                  <c:v>5072775.0089759417</c:v>
                </c:pt>
                <c:pt idx="11">
                  <c:v>5035019.5726100039</c:v>
                </c:pt>
                <c:pt idx="12">
                  <c:v>4973269.0792623013</c:v>
                </c:pt>
                <c:pt idx="13">
                  <c:v>4921121.9504333343</c:v>
                </c:pt>
                <c:pt idx="14">
                  <c:v>4872770.4105200544</c:v>
                </c:pt>
                <c:pt idx="15">
                  <c:v>4805041.2545871958</c:v>
                </c:pt>
                <c:pt idx="16">
                  <c:v>4718475.8342424715</c:v>
                </c:pt>
                <c:pt idx="17">
                  <c:v>4610798.47436924</c:v>
                </c:pt>
                <c:pt idx="18">
                  <c:v>4490461.3493944909</c:v>
                </c:pt>
                <c:pt idx="19">
                  <c:v>4369380.5773491142</c:v>
                </c:pt>
                <c:pt idx="20">
                  <c:v>4237592.636167353</c:v>
                </c:pt>
                <c:pt idx="21">
                  <c:v>4081208.7986520878</c:v>
                </c:pt>
                <c:pt idx="22">
                  <c:v>3940329.9409660245</c:v>
                </c:pt>
                <c:pt idx="23">
                  <c:v>3791677.2961862464</c:v>
                </c:pt>
                <c:pt idx="24">
                  <c:v>3604593.2293668422</c:v>
                </c:pt>
                <c:pt idx="25">
                  <c:v>3408015.6044730851</c:v>
                </c:pt>
                <c:pt idx="26">
                  <c:v>3203483.0922996234</c:v>
                </c:pt>
                <c:pt idx="27">
                  <c:v>2992633.8929739976</c:v>
                </c:pt>
                <c:pt idx="28">
                  <c:v>2795203.9128646646</c:v>
                </c:pt>
                <c:pt idx="29">
                  <c:v>2595850.7829321176</c:v>
                </c:pt>
                <c:pt idx="30">
                  <c:v>2378591.7986270306</c:v>
                </c:pt>
                <c:pt idx="31">
                  <c:v>2163533.7441118723</c:v>
                </c:pt>
                <c:pt idx="32">
                  <c:v>1953022.655594077</c:v>
                </c:pt>
                <c:pt idx="33">
                  <c:v>1749295.5440038561</c:v>
                </c:pt>
                <c:pt idx="34">
                  <c:v>1554493.9904800318</c:v>
                </c:pt>
                <c:pt idx="35">
                  <c:v>1370552.3585185108</c:v>
                </c:pt>
                <c:pt idx="36">
                  <c:v>1199034.9937773757</c:v>
                </c:pt>
                <c:pt idx="37">
                  <c:v>1041282.6941842296</c:v>
                </c:pt>
                <c:pt idx="38">
                  <c:v>898155.4482185113</c:v>
                </c:pt>
                <c:pt idx="39">
                  <c:v>770117.32180004148</c:v>
                </c:pt>
                <c:pt idx="40">
                  <c:v>657305.89946344867</c:v>
                </c:pt>
                <c:pt idx="41">
                  <c:v>559391.55722368043</c:v>
                </c:pt>
                <c:pt idx="42">
                  <c:v>475765.42750829703</c:v>
                </c:pt>
                <c:pt idx="43">
                  <c:v>405506.27312861301</c:v>
                </c:pt>
                <c:pt idx="44">
                  <c:v>347482.27141729987</c:v>
                </c:pt>
                <c:pt idx="45">
                  <c:v>300399.96283415676</c:v>
                </c:pt>
                <c:pt idx="46">
                  <c:v>262884.15035905776</c:v>
                </c:pt>
                <c:pt idx="47">
                  <c:v>233542.49902140273</c:v>
                </c:pt>
                <c:pt idx="48">
                  <c:v>211035.06425778419</c:v>
                </c:pt>
                <c:pt idx="49">
                  <c:v>194106.92590837117</c:v>
                </c:pt>
                <c:pt idx="50">
                  <c:v>181626.72952910373</c:v>
                </c:pt>
                <c:pt idx="51">
                  <c:v>172609.09045218705</c:v>
                </c:pt>
                <c:pt idx="52">
                  <c:v>166219.98061016618</c:v>
                </c:pt>
                <c:pt idx="53">
                  <c:v>161776.14890071706</c:v>
                </c:pt>
                <c:pt idx="54">
                  <c:v>158735.56447335301</c:v>
                </c:pt>
                <c:pt idx="55">
                  <c:v>156679.0172227814</c:v>
                </c:pt>
                <c:pt idx="56">
                  <c:v>155293.7901243594</c:v>
                </c:pt>
                <c:pt idx="57">
                  <c:v>154352.28942611333</c:v>
                </c:pt>
                <c:pt idx="58">
                  <c:v>153694.63987708109</c:v>
                </c:pt>
                <c:pt idx="59">
                  <c:v>153211.66696848179</c:v>
                </c:pt>
                <c:pt idx="60">
                  <c:v>152831.15551357297</c:v>
                </c:pt>
                <c:pt idx="61">
                  <c:v>152506.79578404251</c:v>
                </c:pt>
                <c:pt idx="62">
                  <c:v>152209.81433286244</c:v>
                </c:pt>
                <c:pt idx="63">
                  <c:v>151922.89810726602</c:v>
                </c:pt>
                <c:pt idx="64">
                  <c:v>151635.88843664041</c:v>
                </c:pt>
                <c:pt idx="65">
                  <c:v>151342.98441129751</c:v>
                </c:pt>
                <c:pt idx="66">
                  <c:v>151040.92862481734</c:v>
                </c:pt>
                <c:pt idx="67">
                  <c:v>150727.88716568847</c:v>
                </c:pt>
                <c:pt idx="68">
                  <c:v>150402.78079235577</c:v>
                </c:pt>
                <c:pt idx="69">
                  <c:v>150064.9579905209</c:v>
                </c:pt>
                <c:pt idx="70">
                  <c:v>149713.94854983641</c:v>
                </c:pt>
                <c:pt idx="71">
                  <c:v>149349.3919617525</c:v>
                </c:pt>
                <c:pt idx="72">
                  <c:v>148970.95792306706</c:v>
                </c:pt>
                <c:pt idx="73">
                  <c:v>148578.36439269537</c:v>
                </c:pt>
                <c:pt idx="74">
                  <c:v>148171.31732284938</c:v>
                </c:pt>
                <c:pt idx="75">
                  <c:v>147749.53455036061</c:v>
                </c:pt>
                <c:pt idx="76">
                  <c:v>147312.74410582066</c:v>
                </c:pt>
                <c:pt idx="77">
                  <c:v>146860.67664996482</c:v>
                </c:pt>
                <c:pt idx="78">
                  <c:v>146393.05550346806</c:v>
                </c:pt>
                <c:pt idx="79">
                  <c:v>145909.6417660813</c:v>
                </c:pt>
                <c:pt idx="80">
                  <c:v>145410.15859700312</c:v>
                </c:pt>
                <c:pt idx="81">
                  <c:v>144894.36444450778</c:v>
                </c:pt>
                <c:pt idx="82">
                  <c:v>144362.01534999968</c:v>
                </c:pt>
                <c:pt idx="83">
                  <c:v>143812.87575063939</c:v>
                </c:pt>
                <c:pt idx="84">
                  <c:v>143246.71223433744</c:v>
                </c:pt>
                <c:pt idx="85">
                  <c:v>142663.31432858307</c:v>
                </c:pt>
                <c:pt idx="86">
                  <c:v>142062.46768873505</c:v>
                </c:pt>
                <c:pt idx="87">
                  <c:v>141443.96166094739</c:v>
                </c:pt>
                <c:pt idx="88">
                  <c:v>140807.60644205369</c:v>
                </c:pt>
                <c:pt idx="89">
                  <c:v>140153.20691134443</c:v>
                </c:pt>
                <c:pt idx="90">
                  <c:v>139480.60301147797</c:v>
                </c:pt>
                <c:pt idx="91">
                  <c:v>138789.62362006604</c:v>
                </c:pt>
                <c:pt idx="92">
                  <c:v>138080.11048287404</c:v>
                </c:pt>
                <c:pt idx="93">
                  <c:v>137351.91889049773</c:v>
                </c:pt>
                <c:pt idx="94">
                  <c:v>136604.94369325539</c:v>
                </c:pt>
                <c:pt idx="95">
                  <c:v>135839.03874215411</c:v>
                </c:pt>
                <c:pt idx="96">
                  <c:v>135054.10869802622</c:v>
                </c:pt>
                <c:pt idx="97">
                  <c:v>134250.08581872415</c:v>
                </c:pt>
                <c:pt idx="98">
                  <c:v>133426.86700516319</c:v>
                </c:pt>
                <c:pt idx="99">
                  <c:v>132584.4037933519</c:v>
                </c:pt>
                <c:pt idx="100">
                  <c:v>131722.6547126589</c:v>
                </c:pt>
                <c:pt idx="101">
                  <c:v>130841.5921306011</c:v>
                </c:pt>
                <c:pt idx="102">
                  <c:v>129941.18746376953</c:v>
                </c:pt>
                <c:pt idx="103">
                  <c:v>129021.44900439332</c:v>
                </c:pt>
                <c:pt idx="104">
                  <c:v>128082.40932075201</c:v>
                </c:pt>
                <c:pt idx="105">
                  <c:v>127124.09237889062</c:v>
                </c:pt>
                <c:pt idx="106">
                  <c:v>126146.56271225962</c:v>
                </c:pt>
                <c:pt idx="107">
                  <c:v>125149.88340361246</c:v>
                </c:pt>
                <c:pt idx="108">
                  <c:v>124134.14680186025</c:v>
                </c:pt>
                <c:pt idx="109">
                  <c:v>123099.48009393341</c:v>
                </c:pt>
                <c:pt idx="110">
                  <c:v>122045.99591159201</c:v>
                </c:pt>
                <c:pt idx="111">
                  <c:v>120973.8571169613</c:v>
                </c:pt>
                <c:pt idx="112">
                  <c:v>119883.2218076393</c:v>
                </c:pt>
                <c:pt idx="113">
                  <c:v>118774.28971274504</c:v>
                </c:pt>
                <c:pt idx="114">
                  <c:v>117647.26519927059</c:v>
                </c:pt>
                <c:pt idx="115">
                  <c:v>116502.38584503633</c:v>
                </c:pt>
                <c:pt idx="116">
                  <c:v>115339.90008151886</c:v>
                </c:pt>
                <c:pt idx="117">
                  <c:v>114160.07605644307</c:v>
                </c:pt>
                <c:pt idx="118">
                  <c:v>112963.22048555478</c:v>
                </c:pt>
                <c:pt idx="119">
                  <c:v>111749.63541918519</c:v>
                </c:pt>
                <c:pt idx="120">
                  <c:v>110519.65904750967</c:v>
                </c:pt>
                <c:pt idx="121">
                  <c:v>109273.65190781697</c:v>
                </c:pt>
                <c:pt idx="122">
                  <c:v>108011.98910783208</c:v>
                </c:pt>
                <c:pt idx="123">
                  <c:v>106735.07335317644</c:v>
                </c:pt>
                <c:pt idx="124">
                  <c:v>105443.3343814407</c:v>
                </c:pt>
                <c:pt idx="125">
                  <c:v>104137.2013004644</c:v>
                </c:pt>
                <c:pt idx="126">
                  <c:v>102817.1427670758</c:v>
                </c:pt>
                <c:pt idx="127">
                  <c:v>101483.6342759097</c:v>
                </c:pt>
                <c:pt idx="128">
                  <c:v>100137.18254329433</c:v>
                </c:pt>
                <c:pt idx="129">
                  <c:v>98778.310417511209</c:v>
                </c:pt>
                <c:pt idx="130">
                  <c:v>97407.568298969971</c:v>
                </c:pt>
                <c:pt idx="131">
                  <c:v>96025.510355909209</c:v>
                </c:pt>
                <c:pt idx="132">
                  <c:v>94632.715420584311</c:v>
                </c:pt>
                <c:pt idx="133">
                  <c:v>93229.788266189295</c:v>
                </c:pt>
                <c:pt idx="134">
                  <c:v>91817.338861931217</c:v>
                </c:pt>
                <c:pt idx="135">
                  <c:v>90396.002035807323</c:v>
                </c:pt>
                <c:pt idx="136">
                  <c:v>88966.421492017573</c:v>
                </c:pt>
                <c:pt idx="137">
                  <c:v>87529.27674154815</c:v>
                </c:pt>
                <c:pt idx="138">
                  <c:v>86085.237799361552</c:v>
                </c:pt>
                <c:pt idx="139">
                  <c:v>84635.008637212522</c:v>
                </c:pt>
                <c:pt idx="140">
                  <c:v>83179.281229804183</c:v>
                </c:pt>
                <c:pt idx="141">
                  <c:v>81867.608886188726</c:v>
                </c:pt>
                <c:pt idx="142">
                  <c:v>80552.607681144102</c:v>
                </c:pt>
                <c:pt idx="143">
                  <c:v>79085.330278883601</c:v>
                </c:pt>
                <c:pt idx="144">
                  <c:v>77615.356322279011</c:v>
                </c:pt>
                <c:pt idx="145">
                  <c:v>76143.449714306873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942F-42BE-AA73-3FEF82F7CCEA}"/>
            </c:ext>
          </c:extLst>
        </c:ser>
        <c:ser>
          <c:idx val="10"/>
          <c:order val="10"/>
          <c:tx>
            <c:strRef>
              <c:f>'POWER t=!0'!$L$2</c:f>
              <c:strCache>
                <c:ptCount val="1"/>
                <c:pt idx="0">
                  <c:v>CD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t=!0'!$L$3:$L$148</c:f>
              <c:numCache>
                <c:formatCode>General</c:formatCode>
                <c:ptCount val="146"/>
                <c:pt idx="0">
                  <c:v>7126603.9772155145</c:v>
                </c:pt>
                <c:pt idx="1">
                  <c:v>6062629.1820963603</c:v>
                </c:pt>
                <c:pt idx="2">
                  <c:v>5703462.8198641166</c:v>
                </c:pt>
                <c:pt idx="3">
                  <c:v>5527676.0669586044</c:v>
                </c:pt>
                <c:pt idx="4">
                  <c:v>5360182.1106417645</c:v>
                </c:pt>
                <c:pt idx="5">
                  <c:v>5260292.036602702</c:v>
                </c:pt>
                <c:pt idx="6">
                  <c:v>5118550.6517234407</c:v>
                </c:pt>
                <c:pt idx="7">
                  <c:v>4946259.2245621597</c:v>
                </c:pt>
                <c:pt idx="8">
                  <c:v>4815815.6443122812</c:v>
                </c:pt>
                <c:pt idx="9">
                  <c:v>4682320.0751670543</c:v>
                </c:pt>
                <c:pt idx="10">
                  <c:v>4536090.788348279</c:v>
                </c:pt>
                <c:pt idx="11">
                  <c:v>4384074.663110055</c:v>
                </c:pt>
                <c:pt idx="12">
                  <c:v>4171101.2169780657</c:v>
                </c:pt>
                <c:pt idx="13">
                  <c:v>3997762.2922230321</c:v>
                </c:pt>
                <c:pt idx="14">
                  <c:v>3846193.4331402434</c:v>
                </c:pt>
                <c:pt idx="15">
                  <c:v>3654008.7457789876</c:v>
                </c:pt>
                <c:pt idx="16">
                  <c:v>3426818.6399936429</c:v>
                </c:pt>
                <c:pt idx="17">
                  <c:v>3181425.2721607303</c:v>
                </c:pt>
                <c:pt idx="18">
                  <c:v>2941240.7026633681</c:v>
                </c:pt>
                <c:pt idx="19">
                  <c:v>2727111.7403676007</c:v>
                </c:pt>
                <c:pt idx="20">
                  <c:v>2524640.8277222565</c:v>
                </c:pt>
                <c:pt idx="21">
                  <c:v>2322941.2341069905</c:v>
                </c:pt>
                <c:pt idx="22">
                  <c:v>2165884.7510975115</c:v>
                </c:pt>
                <c:pt idx="23">
                  <c:v>2021284.1723176553</c:v>
                </c:pt>
                <c:pt idx="24">
                  <c:v>1866793.6528874994</c:v>
                </c:pt>
                <c:pt idx="25">
                  <c:v>1727846.0278991393</c:v>
                </c:pt>
                <c:pt idx="26">
                  <c:v>1602529.1513317605</c:v>
                </c:pt>
                <c:pt idx="27">
                  <c:v>1488751.1877001487</c:v>
                </c:pt>
                <c:pt idx="28">
                  <c:v>1392002.4670257901</c:v>
                </c:pt>
                <c:pt idx="29">
                  <c:v>1302341.0844536456</c:v>
                </c:pt>
                <c:pt idx="30">
                  <c:v>1212362.0462044575</c:v>
                </c:pt>
                <c:pt idx="31">
                  <c:v>1128392.1009053239</c:v>
                </c:pt>
                <c:pt idx="32">
                  <c:v>1049671.0530215092</c:v>
                </c:pt>
                <c:pt idx="33">
                  <c:v>975642.32218773989</c:v>
                </c:pt>
                <c:pt idx="34">
                  <c:v>905943.68382558343</c:v>
                </c:pt>
                <c:pt idx="35">
                  <c:v>840354.54205861478</c:v>
                </c:pt>
                <c:pt idx="36">
                  <c:v>778737.36506826279</c:v>
                </c:pt>
                <c:pt idx="37">
                  <c:v>721071.31176121719</c:v>
                </c:pt>
                <c:pt idx="38">
                  <c:v>667345.14741628559</c:v>
                </c:pt>
                <c:pt idx="39">
                  <c:v>617564.1390737975</c:v>
                </c:pt>
                <c:pt idx="40">
                  <c:v>571743.61956626375</c:v>
                </c:pt>
                <c:pt idx="41">
                  <c:v>529831.39515112201</c:v>
                </c:pt>
                <c:pt idx="42">
                  <c:v>491748.82705640158</c:v>
                </c:pt>
                <c:pt idx="43">
                  <c:v>457353.20848684147</c:v>
                </c:pt>
                <c:pt idx="44">
                  <c:v>426454.69823109463</c:v>
                </c:pt>
                <c:pt idx="45">
                  <c:v>398814.56210691243</c:v>
                </c:pt>
                <c:pt idx="46">
                  <c:v>374159.34725944675</c:v>
                </c:pt>
                <c:pt idx="47">
                  <c:v>352192.4548414913</c:v>
                </c:pt>
                <c:pt idx="48">
                  <c:v>332614.17934738833</c:v>
                </c:pt>
                <c:pt idx="49">
                  <c:v>315124.18715974403</c:v>
                </c:pt>
                <c:pt idx="50">
                  <c:v>299433.80181309849</c:v>
                </c:pt>
                <c:pt idx="51">
                  <c:v>285275.30080784805</c:v>
                </c:pt>
                <c:pt idx="52">
                  <c:v>272403.54979298275</c:v>
                </c:pt>
                <c:pt idx="53">
                  <c:v>260600.98344030426</c:v>
                </c:pt>
                <c:pt idx="54">
                  <c:v>249681.02758382907</c:v>
                </c:pt>
                <c:pt idx="55">
                  <c:v>239482.14879711505</c:v>
                </c:pt>
                <c:pt idx="56">
                  <c:v>229873.43561799594</c:v>
                </c:pt>
                <c:pt idx="57">
                  <c:v>220745.52131130843</c:v>
                </c:pt>
                <c:pt idx="58">
                  <c:v>212013.72000822809</c:v>
                </c:pt>
                <c:pt idx="59">
                  <c:v>203612.62902058783</c:v>
                </c:pt>
                <c:pt idx="60">
                  <c:v>195493.88214501759</c:v>
                </c:pt>
                <c:pt idx="61">
                  <c:v>187623.05687478898</c:v>
                </c:pt>
                <c:pt idx="62">
                  <c:v>179977.69742829652</c:v>
                </c:pt>
                <c:pt idx="63">
                  <c:v>172545.57336914018</c:v>
                </c:pt>
                <c:pt idx="64">
                  <c:v>165321.18405442551</c:v>
                </c:pt>
                <c:pt idx="65">
                  <c:v>158304.73077374286</c:v>
                </c:pt>
                <c:pt idx="66">
                  <c:v>151500.42312077922</c:v>
                </c:pt>
                <c:pt idx="67">
                  <c:v>144914.8570729557</c:v>
                </c:pt>
                <c:pt idx="68">
                  <c:v>138555.70674306259</c:v>
                </c:pt>
                <c:pt idx="69">
                  <c:v>132431.50861429426</c:v>
                </c:pt>
                <c:pt idx="70">
                  <c:v>126550.10171174316</c:v>
                </c:pt>
                <c:pt idx="71">
                  <c:v>120918.596430745</c:v>
                </c:pt>
                <c:pt idx="72">
                  <c:v>115542.59995396841</c:v>
                </c:pt>
                <c:pt idx="73">
                  <c:v>110426.48015335055</c:v>
                </c:pt>
                <c:pt idx="74">
                  <c:v>105572.56366004687</c:v>
                </c:pt>
                <c:pt idx="75">
                  <c:v>100981.4623123537</c:v>
                </c:pt>
                <c:pt idx="76">
                  <c:v>96652.040391283372</c:v>
                </c:pt>
                <c:pt idx="77">
                  <c:v>92581.368260985473</c:v>
                </c:pt>
                <c:pt idx="78">
                  <c:v>88764.785867699247</c:v>
                </c:pt>
                <c:pt idx="79">
                  <c:v>85196.315466272412</c:v>
                </c:pt>
                <c:pt idx="80">
                  <c:v>81868.275717300989</c:v>
                </c:pt>
                <c:pt idx="81">
                  <c:v>78771.958788067321</c:v>
                </c:pt>
                <c:pt idx="82">
                  <c:v>75897.529516505121</c:v>
                </c:pt>
                <c:pt idx="83">
                  <c:v>73234.270795189834</c:v>
                </c:pt>
                <c:pt idx="84">
                  <c:v>70770.741637676139</c:v>
                </c:pt>
                <c:pt idx="85">
                  <c:v>68495.032113535373</c:v>
                </c:pt>
                <c:pt idx="86">
                  <c:v>66394.824781893083</c:v>
                </c:pt>
                <c:pt idx="87">
                  <c:v>64457.612768103456</c:v>
                </c:pt>
                <c:pt idx="88">
                  <c:v>62670.90045102172</c:v>
                </c:pt>
                <c:pt idx="89">
                  <c:v>61022.28009976176</c:v>
                </c:pt>
                <c:pt idx="90">
                  <c:v>59499.656624514333</c:v>
                </c:pt>
                <c:pt idx="91">
                  <c:v>58091.253546965265</c:v>
                </c:pt>
                <c:pt idx="92">
                  <c:v>56785.773103650041</c:v>
                </c:pt>
                <c:pt idx="93">
                  <c:v>55572.479745646102</c:v>
                </c:pt>
                <c:pt idx="94">
                  <c:v>54441.287328189093</c:v>
                </c:pt>
                <c:pt idx="95">
                  <c:v>53382.695187596328</c:v>
                </c:pt>
                <c:pt idx="96">
                  <c:v>52387.954778343381</c:v>
                </c:pt>
                <c:pt idx="97">
                  <c:v>51449.031733084877</c:v>
                </c:pt>
                <c:pt idx="98">
                  <c:v>50558.546973512304</c:v>
                </c:pt>
                <c:pt idx="99">
                  <c:v>49709.863890091954</c:v>
                </c:pt>
                <c:pt idx="100">
                  <c:v>48897.011726087847</c:v>
                </c:pt>
                <c:pt idx="101">
                  <c:v>48114.662925941062</c:v>
                </c:pt>
                <c:pt idx="102">
                  <c:v>47358.087819029861</c:v>
                </c:pt>
                <c:pt idx="103">
                  <c:v>46623.14452846667</c:v>
                </c:pt>
                <c:pt idx="104">
                  <c:v>45906.219489532712</c:v>
                </c:pt>
                <c:pt idx="105">
                  <c:v>45204.1618485859</c:v>
                </c:pt>
                <c:pt idx="106">
                  <c:v>44514.271469518928</c:v>
                </c:pt>
                <c:pt idx="107">
                  <c:v>43834.225953789159</c:v>
                </c:pt>
                <c:pt idx="108">
                  <c:v>43162.060021705991</c:v>
                </c:pt>
                <c:pt idx="109">
                  <c:v>42496.124579529489</c:v>
                </c:pt>
                <c:pt idx="110">
                  <c:v>41835.023138885699</c:v>
                </c:pt>
                <c:pt idx="111">
                  <c:v>41177.614713991003</c:v>
                </c:pt>
                <c:pt idx="112">
                  <c:v>40522.952950450956</c:v>
                </c:pt>
                <c:pt idx="113">
                  <c:v>39870.284313157877</c:v>
                </c:pt>
                <c:pt idx="114">
                  <c:v>39219.004564760427</c:v>
                </c:pt>
                <c:pt idx="115">
                  <c:v>38568.653177302112</c:v>
                </c:pt>
                <c:pt idx="116">
                  <c:v>37918.883164671024</c:v>
                </c:pt>
                <c:pt idx="117">
                  <c:v>37269.45187938778</c:v>
                </c:pt>
                <c:pt idx="118">
                  <c:v>36620.215274210132</c:v>
                </c:pt>
                <c:pt idx="119">
                  <c:v>35971.095826405908</c:v>
                </c:pt>
                <c:pt idx="120">
                  <c:v>35322.093381826446</c:v>
                </c:pt>
                <c:pt idx="121">
                  <c:v>34673.269014776677</c:v>
                </c:pt>
                <c:pt idx="122">
                  <c:v>34024.73423685442</c:v>
                </c:pt>
                <c:pt idx="123">
                  <c:v>33376.651253601791</c:v>
                </c:pt>
                <c:pt idx="124">
                  <c:v>32729.225337848093</c:v>
                </c:pt>
                <c:pt idx="125">
                  <c:v>32082.688449901474</c:v>
                </c:pt>
                <c:pt idx="126">
                  <c:v>31437.312283221137</c:v>
                </c:pt>
                <c:pt idx="127">
                  <c:v>30793.389713965757</c:v>
                </c:pt>
                <c:pt idx="128">
                  <c:v>30151.241602297094</c:v>
                </c:pt>
                <c:pt idx="129">
                  <c:v>29511.206922766436</c:v>
                </c:pt>
                <c:pt idx="130">
                  <c:v>28873.643700434481</c:v>
                </c:pt>
                <c:pt idx="131">
                  <c:v>28238.916195811777</c:v>
                </c:pt>
                <c:pt idx="132">
                  <c:v>27607.401750555287</c:v>
                </c:pt>
                <c:pt idx="133">
                  <c:v>26979.487797683378</c:v>
                </c:pt>
                <c:pt idx="134">
                  <c:v>26355.561590152553</c:v>
                </c:pt>
                <c:pt idx="135">
                  <c:v>25736.015688853066</c:v>
                </c:pt>
                <c:pt idx="136">
                  <c:v>25121.240670959462</c:v>
                </c:pt>
                <c:pt idx="137">
                  <c:v>24511.632563953972</c:v>
                </c:pt>
                <c:pt idx="138">
                  <c:v>23907.57468420473</c:v>
                </c:pt>
                <c:pt idx="139">
                  <c:v>23309.452080846157</c:v>
                </c:pt>
                <c:pt idx="140">
                  <c:v>22717.633627904299</c:v>
                </c:pt>
                <c:pt idx="141">
                  <c:v>22204.728233312693</c:v>
                </c:pt>
                <c:pt idx="142">
                  <c:v>21697.021259493085</c:v>
                </c:pt>
                <c:pt idx="143">
                  <c:v>21124.367170670615</c:v>
                </c:pt>
                <c:pt idx="144">
                  <c:v>20559.344033907364</c:v>
                </c:pt>
                <c:pt idx="145">
                  <c:v>20002.278742047485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942F-42BE-AA73-3FEF82F7CCEA}"/>
            </c:ext>
          </c:extLst>
        </c:ser>
        <c:ser>
          <c:idx val="11"/>
          <c:order val="11"/>
          <c:tx>
            <c:strRef>
              <c:f>'POWER t=!0'!$M$2</c:f>
              <c:strCache>
                <c:ptCount val="1"/>
                <c:pt idx="0">
                  <c:v>AG</c:v>
                </c:pt>
              </c:strCache>
            </c:strRef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t=!0'!$M$3:$M$148</c:f>
              <c:numCache>
                <c:formatCode>General</c:formatCode>
                <c:ptCount val="146"/>
                <c:pt idx="0">
                  <c:v>2987430.3214831925</c:v>
                </c:pt>
                <c:pt idx="1">
                  <c:v>2216091.7530011572</c:v>
                </c:pt>
                <c:pt idx="2">
                  <c:v>1980927.4513288736</c:v>
                </c:pt>
                <c:pt idx="3">
                  <c:v>1865205.5910813375</c:v>
                </c:pt>
                <c:pt idx="4">
                  <c:v>1749355.945715365</c:v>
                </c:pt>
                <c:pt idx="5">
                  <c:v>1679994.4387454318</c:v>
                </c:pt>
                <c:pt idx="6">
                  <c:v>1583545.0244232125</c:v>
                </c:pt>
                <c:pt idx="7">
                  <c:v>1466627.802535159</c:v>
                </c:pt>
                <c:pt idx="8">
                  <c:v>1382491.0431122116</c:v>
                </c:pt>
                <c:pt idx="9">
                  <c:v>1298534.5963817979</c:v>
                </c:pt>
                <c:pt idx="10">
                  <c:v>1207852.2445429326</c:v>
                </c:pt>
                <c:pt idx="11">
                  <c:v>1117395.913857236</c:v>
                </c:pt>
                <c:pt idx="12">
                  <c:v>1008392.8221931057</c:v>
                </c:pt>
                <c:pt idx="13">
                  <c:v>929377.83903656108</c:v>
                </c:pt>
                <c:pt idx="14">
                  <c:v>868331.51623752038</c:v>
                </c:pt>
                <c:pt idx="15">
                  <c:v>800331.20916938351</c:v>
                </c:pt>
                <c:pt idx="16">
                  <c:v>730188.50367874349</c:v>
                </c:pt>
                <c:pt idx="17">
                  <c:v>666441.8689024332</c:v>
                </c:pt>
                <c:pt idx="18">
                  <c:v>612644.46495334688</c:v>
                </c:pt>
                <c:pt idx="19">
                  <c:v>570304.22368780361</c:v>
                </c:pt>
                <c:pt idx="20">
                  <c:v>534259.81861228053</c:v>
                </c:pt>
                <c:pt idx="21">
                  <c:v>501382.7273059077</c:v>
                </c:pt>
                <c:pt idx="22">
                  <c:v>477613.88975644996</c:v>
                </c:pt>
                <c:pt idx="23">
                  <c:v>456657.96943314414</c:v>
                </c:pt>
                <c:pt idx="24">
                  <c:v>434903.38992382312</c:v>
                </c:pt>
                <c:pt idx="25">
                  <c:v>415813.79491150932</c:v>
                </c:pt>
                <c:pt idx="26">
                  <c:v>398768.92139702238</c:v>
                </c:pt>
                <c:pt idx="27">
                  <c:v>383232.7165730492</c:v>
                </c:pt>
                <c:pt idx="28">
                  <c:v>369882.17354041233</c:v>
                </c:pt>
                <c:pt idx="29">
                  <c:v>357180.94203121524</c:v>
                </c:pt>
                <c:pt idx="30">
                  <c:v>343858.74422143929</c:v>
                </c:pt>
                <c:pt idx="31">
                  <c:v>330802.62272054842</c:v>
                </c:pt>
                <c:pt idx="32">
                  <c:v>317847.10960575478</c:v>
                </c:pt>
                <c:pt idx="33">
                  <c:v>304875.39809357852</c:v>
                </c:pt>
                <c:pt idx="34">
                  <c:v>291818.26288000605</c:v>
                </c:pt>
                <c:pt idx="35">
                  <c:v>278645.3977600002</c:v>
                </c:pt>
                <c:pt idx="36">
                  <c:v>265352.89694888919</c:v>
                </c:pt>
                <c:pt idx="37">
                  <c:v>251971.34151678998</c:v>
                </c:pt>
                <c:pt idx="38">
                  <c:v>238543.84050544965</c:v>
                </c:pt>
                <c:pt idx="39">
                  <c:v>225128.13993305349</c:v>
                </c:pt>
                <c:pt idx="40">
                  <c:v>211798.68704855483</c:v>
                </c:pt>
                <c:pt idx="41">
                  <c:v>198626.40244919981</c:v>
                </c:pt>
                <c:pt idx="42">
                  <c:v>185690.56607215642</c:v>
                </c:pt>
                <c:pt idx="43">
                  <c:v>173066.14701857287</c:v>
                </c:pt>
                <c:pt idx="44">
                  <c:v>160826.18953418269</c:v>
                </c:pt>
                <c:pt idx="45">
                  <c:v>149036.53944027537</c:v>
                </c:pt>
                <c:pt idx="46">
                  <c:v>137755.29211828631</c:v>
                </c:pt>
                <c:pt idx="47">
                  <c:v>127031.05748746824</c:v>
                </c:pt>
                <c:pt idx="48">
                  <c:v>116905.93017783413</c:v>
                </c:pt>
                <c:pt idx="49">
                  <c:v>107410.79944761041</c:v>
                </c:pt>
                <c:pt idx="50">
                  <c:v>98566.240446040902</c:v>
                </c:pt>
                <c:pt idx="51">
                  <c:v>90383.650783204444</c:v>
                </c:pt>
                <c:pt idx="52">
                  <c:v>82863.569733772048</c:v>
                </c:pt>
                <c:pt idx="53">
                  <c:v>75997.317976197533</c:v>
                </c:pt>
                <c:pt idx="54">
                  <c:v>69769.212050094473</c:v>
                </c:pt>
                <c:pt idx="55">
                  <c:v>64154.184585400741</c:v>
                </c:pt>
                <c:pt idx="56">
                  <c:v>59123.011143629279</c:v>
                </c:pt>
                <c:pt idx="57">
                  <c:v>54639.626192142678</c:v>
                </c:pt>
                <c:pt idx="58">
                  <c:v>50665.569737221333</c:v>
                </c:pt>
                <c:pt idx="59">
                  <c:v>47159.817331680446</c:v>
                </c:pt>
                <c:pt idx="60">
                  <c:v>44080.308442517096</c:v>
                </c:pt>
                <c:pt idx="61">
                  <c:v>41384.938155682677</c:v>
                </c:pt>
                <c:pt idx="62">
                  <c:v>39032.758200145887</c:v>
                </c:pt>
                <c:pt idx="63">
                  <c:v>36984.927349561935</c:v>
                </c:pt>
                <c:pt idx="64">
                  <c:v>35204.861825270782</c:v>
                </c:pt>
                <c:pt idx="65">
                  <c:v>33658.929123900445</c:v>
                </c:pt>
                <c:pt idx="66">
                  <c:v>32316.643540803165</c:v>
                </c:pt>
                <c:pt idx="67">
                  <c:v>31150.692718521972</c:v>
                </c:pt>
                <c:pt idx="68">
                  <c:v>30136.859773778833</c:v>
                </c:pt>
                <c:pt idx="69">
                  <c:v>29253.997189664165</c:v>
                </c:pt>
                <c:pt idx="70">
                  <c:v>28483.653405965699</c:v>
                </c:pt>
                <c:pt idx="71">
                  <c:v>27809.895774938035</c:v>
                </c:pt>
                <c:pt idx="72">
                  <c:v>27218.970754268325</c:v>
                </c:pt>
                <c:pt idx="73">
                  <c:v>26699.089827885637</c:v>
                </c:pt>
                <c:pt idx="74">
                  <c:v>26240.089120642064</c:v>
                </c:pt>
                <c:pt idx="75">
                  <c:v>25833.237303293481</c:v>
                </c:pt>
                <c:pt idx="76">
                  <c:v>25471.021438330012</c:v>
                </c:pt>
                <c:pt idx="77">
                  <c:v>25146.961100280354</c:v>
                </c:pt>
                <c:pt idx="78">
                  <c:v>24855.456788855859</c:v>
                </c:pt>
                <c:pt idx="79">
                  <c:v>24591.692104555372</c:v>
                </c:pt>
                <c:pt idx="80">
                  <c:v>24351.489115539884</c:v>
                </c:pt>
                <c:pt idx="81">
                  <c:v>24131.264638799948</c:v>
                </c:pt>
                <c:pt idx="82">
                  <c:v>23927.937536296449</c:v>
                </c:pt>
                <c:pt idx="83">
                  <c:v>23738.872192255647</c:v>
                </c:pt>
                <c:pt idx="84">
                  <c:v>23561.821931027607</c:v>
                </c:pt>
                <c:pt idx="85">
                  <c:v>23394.885643947007</c:v>
                </c:pt>
                <c:pt idx="86">
                  <c:v>23236.454536559155</c:v>
                </c:pt>
                <c:pt idx="87">
                  <c:v>23085.174323645486</c:v>
                </c:pt>
                <c:pt idx="88">
                  <c:v>22939.911312743654</c:v>
                </c:pt>
                <c:pt idx="89">
                  <c:v>22799.712547009964</c:v>
                </c:pt>
                <c:pt idx="90">
                  <c:v>22663.783617819237</c:v>
                </c:pt>
                <c:pt idx="91">
                  <c:v>22531.452292595583</c:v>
                </c:pt>
                <c:pt idx="92">
                  <c:v>22402.150480516273</c:v>
                </c:pt>
                <c:pt idx="93">
                  <c:v>22275.394747198057</c:v>
                </c:pt>
                <c:pt idx="94">
                  <c:v>22150.773380311603</c:v>
                </c:pt>
                <c:pt idx="95">
                  <c:v>22027.920245913472</c:v>
                </c:pt>
                <c:pt idx="96">
                  <c:v>21906.519197106263</c:v>
                </c:pt>
                <c:pt idx="97">
                  <c:v>21786.290874488623</c:v>
                </c:pt>
                <c:pt idx="98">
                  <c:v>21666.977576547597</c:v>
                </c:pt>
                <c:pt idx="99">
                  <c:v>21548.351398788225</c:v>
                </c:pt>
                <c:pt idx="100">
                  <c:v>21430.203481913039</c:v>
                </c:pt>
                <c:pt idx="101">
                  <c:v>21312.342274316514</c:v>
                </c:pt>
                <c:pt idx="102">
                  <c:v>21194.589771174564</c:v>
                </c:pt>
                <c:pt idx="103">
                  <c:v>21076.784920878308</c:v>
                </c:pt>
                <c:pt idx="104">
                  <c:v>20958.780551938191</c:v>
                </c:pt>
                <c:pt idx="105">
                  <c:v>20840.438537739268</c:v>
                </c:pt>
                <c:pt idx="106">
                  <c:v>20721.635036876658</c:v>
                </c:pt>
                <c:pt idx="107">
                  <c:v>20602.254694200466</c:v>
                </c:pt>
                <c:pt idx="108">
                  <c:v>20482.19375157003</c:v>
                </c:pt>
                <c:pt idx="109">
                  <c:v>20361.359914190514</c:v>
                </c:pt>
                <c:pt idx="110">
                  <c:v>20239.666131574857</c:v>
                </c:pt>
                <c:pt idx="111">
                  <c:v>20117.037482944324</c:v>
                </c:pt>
                <c:pt idx="112">
                  <c:v>19993.404347157168</c:v>
                </c:pt>
                <c:pt idx="113">
                  <c:v>19868.707138398087</c:v>
                </c:pt>
                <c:pt idx="114">
                  <c:v>19742.891649097226</c:v>
                </c:pt>
                <c:pt idx="115">
                  <c:v>19615.911793039864</c:v>
                </c:pt>
                <c:pt idx="116">
                  <c:v>19487.726697040456</c:v>
                </c:pt>
                <c:pt idx="117">
                  <c:v>19358.301323181477</c:v>
                </c:pt>
                <c:pt idx="118">
                  <c:v>19227.608172288579</c:v>
                </c:pt>
                <c:pt idx="119">
                  <c:v>19095.622256037866</c:v>
                </c:pt>
                <c:pt idx="120">
                  <c:v>18962.325288148764</c:v>
                </c:pt>
                <c:pt idx="121">
                  <c:v>18827.703929540559</c:v>
                </c:pt>
                <c:pt idx="122">
                  <c:v>18691.748737419643</c:v>
                </c:pt>
                <c:pt idx="123">
                  <c:v>18554.455384178887</c:v>
                </c:pt>
                <c:pt idx="124">
                  <c:v>18415.824434448146</c:v>
                </c:pt>
                <c:pt idx="125">
                  <c:v>18275.858212826504</c:v>
                </c:pt>
                <c:pt idx="126">
                  <c:v>18134.565004285105</c:v>
                </c:pt>
                <c:pt idx="127">
                  <c:v>17991.95540868022</c:v>
                </c:pt>
                <c:pt idx="128">
                  <c:v>17848.044856093449</c:v>
                </c:pt>
                <c:pt idx="129">
                  <c:v>17702.851880458074</c:v>
                </c:pt>
                <c:pt idx="130">
                  <c:v>17556.399265754153</c:v>
                </c:pt>
                <c:pt idx="131">
                  <c:v>17408.711406178121</c:v>
                </c:pt>
                <c:pt idx="132">
                  <c:v>17259.816465503794</c:v>
                </c:pt>
                <c:pt idx="133">
                  <c:v>17109.746460194481</c:v>
                </c:pt>
                <c:pt idx="134">
                  <c:v>16958.534958900473</c:v>
                </c:pt>
                <c:pt idx="135">
                  <c:v>16806.21915257008</c:v>
                </c:pt>
                <c:pt idx="136">
                  <c:v>16652.838067651919</c:v>
                </c:pt>
                <c:pt idx="137">
                  <c:v>16498.435461231798</c:v>
                </c:pt>
                <c:pt idx="138">
                  <c:v>16343.054876645607</c:v>
                </c:pt>
                <c:pt idx="139">
                  <c:v>16186.744338188244</c:v>
                </c:pt>
                <c:pt idx="140">
                  <c:v>16029.551339152724</c:v>
                </c:pt>
                <c:pt idx="141">
                  <c:v>15887.360446095518</c:v>
                </c:pt>
                <c:pt idx="142">
                  <c:v>15744.531753942012</c:v>
                </c:pt>
                <c:pt idx="143">
                  <c:v>15585.137999497303</c:v>
                </c:pt>
                <c:pt idx="144">
                  <c:v>15425.068717940294</c:v>
                </c:pt>
                <c:pt idx="145">
                  <c:v>15264.382866624794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942F-42BE-AA73-3FEF82F7CCEA}"/>
            </c:ext>
          </c:extLst>
        </c:ser>
        <c:ser>
          <c:idx val="12"/>
          <c:order val="12"/>
          <c:tx>
            <c:strRef>
              <c:f>'POWER t=!0'!$N$2</c:f>
              <c:strCache>
                <c:ptCount val="1"/>
                <c:pt idx="0">
                  <c:v>sum</c:v>
                </c:pt>
              </c:strCache>
            </c:strRef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'POWER t=!0'!$A$3:$A$148</c:f>
              <c:numCache>
                <c:formatCode>General</c:formatCode>
                <c:ptCount val="14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18</c:v>
                </c:pt>
                <c:pt idx="8">
                  <c:v>25</c:v>
                </c:pt>
                <c:pt idx="9">
                  <c:v>35</c:v>
                </c:pt>
                <c:pt idx="10">
                  <c:v>47</c:v>
                </c:pt>
                <c:pt idx="11">
                  <c:v>62</c:v>
                </c:pt>
                <c:pt idx="12">
                  <c:v>80</c:v>
                </c:pt>
                <c:pt idx="13">
                  <c:v>102</c:v>
                </c:pt>
                <c:pt idx="14">
                  <c:v>129</c:v>
                </c:pt>
                <c:pt idx="15">
                  <c:v>160</c:v>
                </c:pt>
                <c:pt idx="16">
                  <c:v>196</c:v>
                </c:pt>
                <c:pt idx="17">
                  <c:v>239</c:v>
                </c:pt>
                <c:pt idx="18">
                  <c:v>287</c:v>
                </c:pt>
                <c:pt idx="19">
                  <c:v>343</c:v>
                </c:pt>
                <c:pt idx="20">
                  <c:v>407</c:v>
                </c:pt>
                <c:pt idx="21">
                  <c:v>479</c:v>
                </c:pt>
                <c:pt idx="22">
                  <c:v>561</c:v>
                </c:pt>
                <c:pt idx="23">
                  <c:v>652</c:v>
                </c:pt>
                <c:pt idx="24">
                  <c:v>754</c:v>
                </c:pt>
                <c:pt idx="25">
                  <c:v>868</c:v>
                </c:pt>
                <c:pt idx="26">
                  <c:v>994</c:v>
                </c:pt>
                <c:pt idx="27">
                  <c:v>1133</c:v>
                </c:pt>
                <c:pt idx="28">
                  <c:v>1287</c:v>
                </c:pt>
                <c:pt idx="29">
                  <c:v>1455</c:v>
                </c:pt>
                <c:pt idx="30">
                  <c:v>1640</c:v>
                </c:pt>
                <c:pt idx="31">
                  <c:v>1841</c:v>
                </c:pt>
                <c:pt idx="32">
                  <c:v>2061</c:v>
                </c:pt>
                <c:pt idx="33">
                  <c:v>2300</c:v>
                </c:pt>
                <c:pt idx="34">
                  <c:v>2559</c:v>
                </c:pt>
                <c:pt idx="35">
                  <c:v>2839</c:v>
                </c:pt>
                <c:pt idx="36">
                  <c:v>3141</c:v>
                </c:pt>
                <c:pt idx="37">
                  <c:v>3467</c:v>
                </c:pt>
                <c:pt idx="38">
                  <c:v>3818</c:v>
                </c:pt>
                <c:pt idx="39">
                  <c:v>4195</c:v>
                </c:pt>
                <c:pt idx="40">
                  <c:v>4599</c:v>
                </c:pt>
                <c:pt idx="41">
                  <c:v>5032</c:v>
                </c:pt>
                <c:pt idx="42">
                  <c:v>5494</c:v>
                </c:pt>
                <c:pt idx="43">
                  <c:v>5988</c:v>
                </c:pt>
                <c:pt idx="44">
                  <c:v>6514</c:v>
                </c:pt>
                <c:pt idx="45">
                  <c:v>7074</c:v>
                </c:pt>
                <c:pt idx="46">
                  <c:v>7669</c:v>
                </c:pt>
                <c:pt idx="47">
                  <c:v>8301</c:v>
                </c:pt>
                <c:pt idx="48">
                  <c:v>8972</c:v>
                </c:pt>
                <c:pt idx="49">
                  <c:v>9682</c:v>
                </c:pt>
                <c:pt idx="50">
                  <c:v>10434</c:v>
                </c:pt>
                <c:pt idx="51">
                  <c:v>11228</c:v>
                </c:pt>
                <c:pt idx="52">
                  <c:v>12068</c:v>
                </c:pt>
                <c:pt idx="53">
                  <c:v>12953</c:v>
                </c:pt>
                <c:pt idx="54">
                  <c:v>13886</c:v>
                </c:pt>
                <c:pt idx="55">
                  <c:v>14869</c:v>
                </c:pt>
                <c:pt idx="56">
                  <c:v>15903</c:v>
                </c:pt>
                <c:pt idx="57">
                  <c:v>16990</c:v>
                </c:pt>
                <c:pt idx="58">
                  <c:v>18131</c:v>
                </c:pt>
                <c:pt idx="59">
                  <c:v>19330</c:v>
                </c:pt>
                <c:pt idx="60">
                  <c:v>20587</c:v>
                </c:pt>
                <c:pt idx="61">
                  <c:v>21904</c:v>
                </c:pt>
                <c:pt idx="62">
                  <c:v>23283</c:v>
                </c:pt>
                <c:pt idx="63">
                  <c:v>24727</c:v>
                </c:pt>
                <c:pt idx="64">
                  <c:v>26236</c:v>
                </c:pt>
                <c:pt idx="65">
                  <c:v>27814</c:v>
                </c:pt>
                <c:pt idx="66">
                  <c:v>29462</c:v>
                </c:pt>
                <c:pt idx="67">
                  <c:v>31182</c:v>
                </c:pt>
                <c:pt idx="68">
                  <c:v>32976</c:v>
                </c:pt>
                <c:pt idx="69">
                  <c:v>34846</c:v>
                </c:pt>
                <c:pt idx="70">
                  <c:v>36795</c:v>
                </c:pt>
                <c:pt idx="71">
                  <c:v>38825</c:v>
                </c:pt>
                <c:pt idx="72">
                  <c:v>40937</c:v>
                </c:pt>
                <c:pt idx="73">
                  <c:v>43135</c:v>
                </c:pt>
                <c:pt idx="74">
                  <c:v>45420</c:v>
                </c:pt>
                <c:pt idx="75">
                  <c:v>47794</c:v>
                </c:pt>
                <c:pt idx="76">
                  <c:v>50260</c:v>
                </c:pt>
                <c:pt idx="77">
                  <c:v>52821</c:v>
                </c:pt>
                <c:pt idx="78">
                  <c:v>55478</c:v>
                </c:pt>
                <c:pt idx="79">
                  <c:v>58234</c:v>
                </c:pt>
                <c:pt idx="80">
                  <c:v>61092</c:v>
                </c:pt>
                <c:pt idx="81">
                  <c:v>64053</c:v>
                </c:pt>
                <c:pt idx="82">
                  <c:v>67121</c:v>
                </c:pt>
                <c:pt idx="83">
                  <c:v>70298</c:v>
                </c:pt>
                <c:pt idx="84">
                  <c:v>73586</c:v>
                </c:pt>
                <c:pt idx="85">
                  <c:v>76989</c:v>
                </c:pt>
                <c:pt idx="86">
                  <c:v>80508</c:v>
                </c:pt>
                <c:pt idx="87">
                  <c:v>84146</c:v>
                </c:pt>
                <c:pt idx="88">
                  <c:v>87906</c:v>
                </c:pt>
                <c:pt idx="89">
                  <c:v>91791</c:v>
                </c:pt>
                <c:pt idx="90">
                  <c:v>95803</c:v>
                </c:pt>
                <c:pt idx="91">
                  <c:v>99945</c:v>
                </c:pt>
                <c:pt idx="92">
                  <c:v>104220</c:v>
                </c:pt>
                <c:pt idx="93">
                  <c:v>108631</c:v>
                </c:pt>
                <c:pt idx="94">
                  <c:v>113180</c:v>
                </c:pt>
                <c:pt idx="95">
                  <c:v>117871</c:v>
                </c:pt>
                <c:pt idx="96">
                  <c:v>122706</c:v>
                </c:pt>
                <c:pt idx="97">
                  <c:v>127689</c:v>
                </c:pt>
                <c:pt idx="98">
                  <c:v>132821</c:v>
                </c:pt>
                <c:pt idx="99">
                  <c:v>138107</c:v>
                </c:pt>
                <c:pt idx="100">
                  <c:v>143549</c:v>
                </c:pt>
                <c:pt idx="101">
                  <c:v>149150</c:v>
                </c:pt>
                <c:pt idx="102">
                  <c:v>154914</c:v>
                </c:pt>
                <c:pt idx="103">
                  <c:v>160843</c:v>
                </c:pt>
                <c:pt idx="104">
                  <c:v>166941</c:v>
                </c:pt>
                <c:pt idx="105">
                  <c:v>173210</c:v>
                </c:pt>
                <c:pt idx="106">
                  <c:v>179654</c:v>
                </c:pt>
                <c:pt idx="107">
                  <c:v>186277</c:v>
                </c:pt>
                <c:pt idx="108">
                  <c:v>193081</c:v>
                </c:pt>
                <c:pt idx="109">
                  <c:v>200069</c:v>
                </c:pt>
                <c:pt idx="110">
                  <c:v>207246</c:v>
                </c:pt>
                <c:pt idx="111">
                  <c:v>214614</c:v>
                </c:pt>
                <c:pt idx="112">
                  <c:v>222177</c:v>
                </c:pt>
                <c:pt idx="113">
                  <c:v>229938</c:v>
                </c:pt>
                <c:pt idx="114">
                  <c:v>237900</c:v>
                </c:pt>
                <c:pt idx="115">
                  <c:v>246068</c:v>
                </c:pt>
                <c:pt idx="116">
                  <c:v>254444</c:v>
                </c:pt>
                <c:pt idx="117">
                  <c:v>263032</c:v>
                </c:pt>
                <c:pt idx="118">
                  <c:v>271835</c:v>
                </c:pt>
                <c:pt idx="119">
                  <c:v>280858</c:v>
                </c:pt>
                <c:pt idx="120">
                  <c:v>290104</c:v>
                </c:pt>
                <c:pt idx="121">
                  <c:v>299576</c:v>
                </c:pt>
                <c:pt idx="122">
                  <c:v>309278</c:v>
                </c:pt>
                <c:pt idx="123">
                  <c:v>319214</c:v>
                </c:pt>
                <c:pt idx="124">
                  <c:v>329387</c:v>
                </c:pt>
                <c:pt idx="125">
                  <c:v>339802</c:v>
                </c:pt>
                <c:pt idx="126">
                  <c:v>350461</c:v>
                </c:pt>
                <c:pt idx="127">
                  <c:v>361370</c:v>
                </c:pt>
                <c:pt idx="128">
                  <c:v>372531</c:v>
                </c:pt>
                <c:pt idx="129">
                  <c:v>383949</c:v>
                </c:pt>
                <c:pt idx="130">
                  <c:v>395627</c:v>
                </c:pt>
                <c:pt idx="131">
                  <c:v>407570</c:v>
                </c:pt>
                <c:pt idx="132">
                  <c:v>419781</c:v>
                </c:pt>
                <c:pt idx="133">
                  <c:v>432264</c:v>
                </c:pt>
                <c:pt idx="134">
                  <c:v>445024</c:v>
                </c:pt>
                <c:pt idx="135">
                  <c:v>458064</c:v>
                </c:pt>
                <c:pt idx="136">
                  <c:v>471388</c:v>
                </c:pt>
                <c:pt idx="137">
                  <c:v>485002</c:v>
                </c:pt>
                <c:pt idx="138">
                  <c:v>498908</c:v>
                </c:pt>
                <c:pt idx="139">
                  <c:v>513110</c:v>
                </c:pt>
                <c:pt idx="140">
                  <c:v>527614</c:v>
                </c:pt>
                <c:pt idx="141">
                  <c:v>542424</c:v>
                </c:pt>
                <c:pt idx="142">
                  <c:v>557543</c:v>
                </c:pt>
                <c:pt idx="143">
                  <c:v>572975</c:v>
                </c:pt>
                <c:pt idx="144">
                  <c:v>588726</c:v>
                </c:pt>
                <c:pt idx="145">
                  <c:v>604800</c:v>
                </c:pt>
              </c:numCache>
            </c:numRef>
          </c:xVal>
          <c:yVal>
            <c:numRef>
              <c:f>'POWER t=!0'!$N$3:$N$148</c:f>
              <c:numCache>
                <c:formatCode>0.000E+00</c:formatCode>
                <c:ptCount val="146"/>
                <c:pt idx="0">
                  <c:v>208489971.89218172</c:v>
                </c:pt>
                <c:pt idx="1">
                  <c:v>172561792.1729762</c:v>
                </c:pt>
                <c:pt idx="2">
                  <c:v>154007642.73156273</c:v>
                </c:pt>
                <c:pt idx="3">
                  <c:v>145393164.35535803</c:v>
                </c:pt>
                <c:pt idx="4">
                  <c:v>137345963.37686041</c:v>
                </c:pt>
                <c:pt idx="5">
                  <c:v>132785678.98409881</c:v>
                </c:pt>
                <c:pt idx="6">
                  <c:v>126747837.09570011</c:v>
                </c:pt>
                <c:pt idx="7">
                  <c:v>120397595.4981249</c:v>
                </c:pt>
                <c:pt idx="8">
                  <c:v>116124921.40843001</c:v>
                </c:pt>
                <c:pt idx="9">
                  <c:v>112083105.33033593</c:v>
                </c:pt>
                <c:pt idx="10">
                  <c:v>107920030.23648992</c:v>
                </c:pt>
                <c:pt idx="11">
                  <c:v>103999155.96385722</c:v>
                </c:pt>
                <c:pt idx="12">
                  <c:v>99519879.405819848</c:v>
                </c:pt>
                <c:pt idx="13">
                  <c:v>96286960.769132361</c:v>
                </c:pt>
                <c:pt idx="14">
                  <c:v>93785385.642401516</c:v>
                </c:pt>
                <c:pt idx="15">
                  <c:v>90946266.012721792</c:v>
                </c:pt>
                <c:pt idx="16">
                  <c:v>87895549.435819671</c:v>
                </c:pt>
                <c:pt idx="17">
                  <c:v>84888630.704013124</c:v>
                </c:pt>
                <c:pt idx="18">
                  <c:v>82083167.655971199</c:v>
                </c:pt>
                <c:pt idx="19">
                  <c:v>79617310.415015608</c:v>
                </c:pt>
                <c:pt idx="20">
                  <c:v>77257190.111775681</c:v>
                </c:pt>
                <c:pt idx="21">
                  <c:v>74804802.144699797</c:v>
                </c:pt>
                <c:pt idx="22">
                  <c:v>72778217.101617366</c:v>
                </c:pt>
                <c:pt idx="23">
                  <c:v>70794519.539972246</c:v>
                </c:pt>
                <c:pt idx="24">
                  <c:v>68508656.555850431</c:v>
                </c:pt>
                <c:pt idx="25">
                  <c:v>66272226.51532986</c:v>
                </c:pt>
                <c:pt idx="26">
                  <c:v>64084680.777775243</c:v>
                </c:pt>
                <c:pt idx="27">
                  <c:v>61946047.95207458</c:v>
                </c:pt>
                <c:pt idx="28">
                  <c:v>60011468.775705837</c:v>
                </c:pt>
                <c:pt idx="29">
                  <c:v>58125316.027969159</c:v>
                </c:pt>
                <c:pt idx="30">
                  <c:v>56148530.184614241</c:v>
                </c:pt>
                <c:pt idx="31">
                  <c:v>54238499.43563161</c:v>
                </c:pt>
                <c:pt idx="32">
                  <c:v>52400296.773960792</c:v>
                </c:pt>
                <c:pt idx="33">
                  <c:v>50638083.287979439</c:v>
                </c:pt>
                <c:pt idx="34">
                  <c:v>48955524.259513579</c:v>
                </c:pt>
                <c:pt idx="35">
                  <c:v>47355146.855293527</c:v>
                </c:pt>
                <c:pt idx="36">
                  <c:v>45837629.393857948</c:v>
                </c:pt>
                <c:pt idx="37">
                  <c:v>44403372.502671704</c:v>
                </c:pt>
                <c:pt idx="38">
                  <c:v>43050784.892735042</c:v>
                </c:pt>
                <c:pt idx="39">
                  <c:v>41777392.551372737</c:v>
                </c:pt>
                <c:pt idx="40">
                  <c:v>40580502.452076346</c:v>
                </c:pt>
                <c:pt idx="41">
                  <c:v>39456017.737706915</c:v>
                </c:pt>
                <c:pt idx="42">
                  <c:v>38399966.697928078</c:v>
                </c:pt>
                <c:pt idx="43">
                  <c:v>37407869.015143342</c:v>
                </c:pt>
                <c:pt idx="44">
                  <c:v>36475280.244257234</c:v>
                </c:pt>
                <c:pt idx="45">
                  <c:v>35597688.930222683</c:v>
                </c:pt>
                <c:pt idx="46">
                  <c:v>34770701.835758954</c:v>
                </c:pt>
                <c:pt idx="47">
                  <c:v>33990117.530437082</c:v>
                </c:pt>
                <c:pt idx="48">
                  <c:v>33252220.995697569</c:v>
                </c:pt>
                <c:pt idx="49">
                  <c:v>32553524.03759034</c:v>
                </c:pt>
                <c:pt idx="50">
                  <c:v>31890857.780133594</c:v>
                </c:pt>
                <c:pt idx="51">
                  <c:v>31261420.793610837</c:v>
                </c:pt>
                <c:pt idx="52">
                  <c:v>30662602.678239461</c:v>
                </c:pt>
                <c:pt idx="53">
                  <c:v>30092041.90309206</c:v>
                </c:pt>
                <c:pt idx="54">
                  <c:v>29547652.71709916</c:v>
                </c:pt>
                <c:pt idx="55">
                  <c:v>29027370.334156144</c:v>
                </c:pt>
                <c:pt idx="56">
                  <c:v>28529401.834853929</c:v>
                </c:pt>
                <c:pt idx="57">
                  <c:v>28051900.068577882</c:v>
                </c:pt>
                <c:pt idx="58">
                  <c:v>27593209.806171019</c:v>
                </c:pt>
                <c:pt idx="59">
                  <c:v>27151736.73822565</c:v>
                </c:pt>
                <c:pt idx="60">
                  <c:v>26725972.252838448</c:v>
                </c:pt>
                <c:pt idx="61">
                  <c:v>26314481.031578761</c:v>
                </c:pt>
                <c:pt idx="62">
                  <c:v>25915943.477749202</c:v>
                </c:pt>
                <c:pt idx="63">
                  <c:v>25529186.44339269</c:v>
                </c:pt>
                <c:pt idx="64">
                  <c:v>25153127.539262209</c:v>
                </c:pt>
                <c:pt idx="65">
                  <c:v>24786821.087007005</c:v>
                </c:pt>
                <c:pt idx="66">
                  <c:v>24429455.712381758</c:v>
                </c:pt>
                <c:pt idx="67">
                  <c:v>24080337.015711725</c:v>
                </c:pt>
                <c:pt idx="68">
                  <c:v>23738877.559443451</c:v>
                </c:pt>
                <c:pt idx="69">
                  <c:v>23404616.873062916</c:v>
                </c:pt>
                <c:pt idx="70">
                  <c:v>23077170.82440418</c:v>
                </c:pt>
                <c:pt idx="71">
                  <c:v>22756240.220477145</c:v>
                </c:pt>
                <c:pt idx="72">
                  <c:v>22441580.478745546</c:v>
                </c:pt>
                <c:pt idx="73">
                  <c:v>22133011.937097415</c:v>
                </c:pt>
                <c:pt idx="74">
                  <c:v>21830373.721214235</c:v>
                </c:pt>
                <c:pt idx="75">
                  <c:v>21533533.533825412</c:v>
                </c:pt>
                <c:pt idx="76">
                  <c:v>21242376.78888876</c:v>
                </c:pt>
                <c:pt idx="77">
                  <c:v>20956791.680741385</c:v>
                </c:pt>
                <c:pt idx="78">
                  <c:v>20676664.480241727</c:v>
                </c:pt>
                <c:pt idx="79">
                  <c:v>20401890.725219555</c:v>
                </c:pt>
                <c:pt idx="80">
                  <c:v>20132339.805873241</c:v>
                </c:pt>
                <c:pt idx="81">
                  <c:v>19867887.977109</c:v>
                </c:pt>
                <c:pt idx="82">
                  <c:v>19608399.561831273</c:v>
                </c:pt>
                <c:pt idx="83">
                  <c:v>19353731.871829342</c:v>
                </c:pt>
                <c:pt idx="84">
                  <c:v>19103735.389033403</c:v>
                </c:pt>
                <c:pt idx="85">
                  <c:v>18858261.622308247</c:v>
                </c:pt>
                <c:pt idx="86">
                  <c:v>18617154.2620418</c:v>
                </c:pt>
                <c:pt idx="87">
                  <c:v>18380255.971084207</c:v>
                </c:pt>
                <c:pt idx="88">
                  <c:v>18147413.927948955</c:v>
                </c:pt>
                <c:pt idx="89">
                  <c:v>17918475.093124755</c:v>
                </c:pt>
                <c:pt idx="90">
                  <c:v>17693297.932507433</c:v>
                </c:pt>
                <c:pt idx="91">
                  <c:v>17471740.197365955</c:v>
                </c:pt>
                <c:pt idx="92">
                  <c:v>17253667.008079849</c:v>
                </c:pt>
                <c:pt idx="93">
                  <c:v>17038953.3008903</c:v>
                </c:pt>
                <c:pt idx="94">
                  <c:v>16827486.500486717</c:v>
                </c:pt>
                <c:pt idx="95">
                  <c:v>16619149.220937274</c:v>
                </c:pt>
                <c:pt idx="96">
                  <c:v>16413842.49490127</c:v>
                </c:pt>
                <c:pt idx="97">
                  <c:v>16211475.521862876</c:v>
                </c:pt>
                <c:pt idx="98">
                  <c:v>16011954.330636803</c:v>
                </c:pt>
                <c:pt idx="99">
                  <c:v>15815200.047788857</c:v>
                </c:pt>
                <c:pt idx="100">
                  <c:v>15621137.466400234</c:v>
                </c:pt>
                <c:pt idx="101">
                  <c:v>15429695.320239572</c:v>
                </c:pt>
                <c:pt idx="102">
                  <c:v>15240803.899236754</c:v>
                </c:pt>
                <c:pt idx="103">
                  <c:v>15054401.662520638</c:v>
                </c:pt>
                <c:pt idx="104">
                  <c:v>14870430.663585171</c:v>
                </c:pt>
                <c:pt idx="105">
                  <c:v>14688831.772482622</c:v>
                </c:pt>
                <c:pt idx="106">
                  <c:v>14509551.935174635</c:v>
                </c:pt>
                <c:pt idx="107">
                  <c:v>14332537.154175417</c:v>
                </c:pt>
                <c:pt idx="108">
                  <c:v>14157737.920630582</c:v>
                </c:pt>
                <c:pt idx="109">
                  <c:v>13985108.230484515</c:v>
                </c:pt>
                <c:pt idx="110">
                  <c:v>13814599.618954645</c:v>
                </c:pt>
                <c:pt idx="111">
                  <c:v>13646169.659717647</c:v>
                </c:pt>
                <c:pt idx="112">
                  <c:v>13479774.875229221</c:v>
                </c:pt>
                <c:pt idx="113">
                  <c:v>13315376.62352154</c:v>
                </c:pt>
                <c:pt idx="114">
                  <c:v>13152936.551729938</c:v>
                </c:pt>
                <c:pt idx="115">
                  <c:v>12992420.16817385</c:v>
                </c:pt>
                <c:pt idx="116">
                  <c:v>12833793.972232059</c:v>
                </c:pt>
                <c:pt idx="117">
                  <c:v>12677027.223230623</c:v>
                </c:pt>
                <c:pt idx="118">
                  <c:v>12522093.373204</c:v>
                </c:pt>
                <c:pt idx="119">
                  <c:v>12368965.575825103</c:v>
                </c:pt>
                <c:pt idx="120">
                  <c:v>12217621.406775335</c:v>
                </c:pt>
                <c:pt idx="121">
                  <c:v>12068040.966646656</c:v>
                </c:pt>
                <c:pt idx="122">
                  <c:v>11920206.305882135</c:v>
                </c:pt>
                <c:pt idx="123">
                  <c:v>11774102.565711757</c:v>
                </c:pt>
                <c:pt idx="124">
                  <c:v>11629717.734015917</c:v>
                </c:pt>
                <c:pt idx="125">
                  <c:v>11487039.886568598</c:v>
                </c:pt>
                <c:pt idx="126">
                  <c:v>11346061.073797658</c:v>
                </c:pt>
                <c:pt idx="127">
                  <c:v>11206774.084815247</c:v>
                </c:pt>
                <c:pt idx="128">
                  <c:v>11069174.501460854</c:v>
                </c:pt>
                <c:pt idx="129">
                  <c:v>10933259.294692211</c:v>
                </c:pt>
                <c:pt idx="130">
                  <c:v>10799027.404978808</c:v>
                </c:pt>
                <c:pt idx="131">
                  <c:v>10666477.676822444</c:v>
                </c:pt>
                <c:pt idx="132">
                  <c:v>10535610.700824058</c:v>
                </c:pt>
                <c:pt idx="133">
                  <c:v>10406428.424452331</c:v>
                </c:pt>
                <c:pt idx="134">
                  <c:v>10278932.530186422</c:v>
                </c:pt>
                <c:pt idx="135">
                  <c:v>10153125.691092128</c:v>
                </c:pt>
                <c:pt idx="136">
                  <c:v>10029010.538974922</c:v>
                </c:pt>
                <c:pt idx="137">
                  <c:v>9906591.0643319003</c:v>
                </c:pt>
                <c:pt idx="138">
                  <c:v>9785869.5018519368</c:v>
                </c:pt>
                <c:pt idx="139">
                  <c:v>9666849.0489039384</c:v>
                </c:pt>
                <c:pt idx="140">
                  <c:v>9549530.7477439344</c:v>
                </c:pt>
                <c:pt idx="141">
                  <c:v>9449882.5661122426</c:v>
                </c:pt>
                <c:pt idx="142">
                  <c:v>9351487.4926897231</c:v>
                </c:pt>
                <c:pt idx="143">
                  <c:v>9238832.2304596417</c:v>
                </c:pt>
                <c:pt idx="144">
                  <c:v>9127881.8459064774</c:v>
                </c:pt>
                <c:pt idx="145">
                  <c:v>9018634.6492599361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942F-42BE-AA73-3FEF82F7C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773776"/>
        <c:axId val="788770176"/>
      </c:scatterChart>
      <c:valAx>
        <c:axId val="788773776"/>
        <c:scaling>
          <c:orientation val="minMax"/>
          <c:max val="604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Time [s]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770176"/>
        <c:crosses val="autoZero"/>
        <c:crossBetween val="midCat"/>
      </c:valAx>
      <c:valAx>
        <c:axId val="788770176"/>
        <c:scaling>
          <c:logBase val="10"/>
          <c:orientation val="minMax"/>
          <c:max val="100000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Decay power [W]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88773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8FB5D70-1181-4288-A8A2-D4398FC41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2B58CB-1EF5-45B6-A53A-79D884C08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A698E-B466-4814-BE83-04DF99E4D4A3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64D498-8B0F-4600-9802-400208E49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C1ED9E-79EA-4AA4-8F2B-DD62598E48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8A051-8E15-47AD-B5FE-EE053128A5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082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FA7A4-F17B-4A1E-8F77-4032E1BB8E44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19A08-5F14-43C2-A474-A033E5E2C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2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modrý překrytí">
            <a:extLst>
              <a:ext uri="{FF2B5EF4-FFF2-40B4-BE49-F238E27FC236}">
                <a16:creationId xmlns:a16="http://schemas.microsoft.com/office/drawing/2014/main" id="{D83C9096-1A48-42DA-83C1-B560815EE67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úvodní PNG 150 dpi">
            <a:extLst>
              <a:ext uri="{FF2B5EF4-FFF2-40B4-BE49-F238E27FC236}">
                <a16:creationId xmlns:a16="http://schemas.microsoft.com/office/drawing/2014/main" id="{EF92D3D1-88A9-4616-AF59-F57E3240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4"/>
            <a:ext cx="24384000" cy="13712571"/>
          </a:xfrm>
          <a:prstGeom prst="rect">
            <a:avLst/>
          </a:prstGeom>
        </p:spPr>
      </p:pic>
      <p:pic>
        <p:nvPicPr>
          <p:cNvPr id="14" name="Logo ÚJV bílé">
            <a:extLst>
              <a:ext uri="{FF2B5EF4-FFF2-40B4-BE49-F238E27FC236}">
                <a16:creationId xmlns:a16="http://schemas.microsoft.com/office/drawing/2014/main" id="{9986E738-6BA7-43C8-86E6-768952BC7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113361" y="971917"/>
            <a:ext cx="2185498" cy="218549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23575" y="8430845"/>
            <a:ext cx="12194807" cy="271389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5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 err="1"/>
              <a:t>perex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21268" y="5082820"/>
            <a:ext cx="14497132" cy="3276589"/>
          </a:xfrm>
        </p:spPr>
        <p:txBody>
          <a:bodyPr anchor="b"/>
          <a:lstStyle>
            <a:lvl1pPr algn="r">
              <a:defRPr sz="6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cxnSp>
        <p:nvCxnSpPr>
          <p:cNvPr id="8" name="Nadpis úč. Y 19,77 cm" hidden="1">
            <a:extLst>
              <a:ext uri="{FF2B5EF4-FFF2-40B4-BE49-F238E27FC236}">
                <a16:creationId xmlns:a16="http://schemas.microsoft.com/office/drawing/2014/main" id="{88B9565B-62A0-498D-BE0C-ACB151C4AC59}"/>
              </a:ext>
            </a:extLst>
          </p:cNvPr>
          <p:cNvCxnSpPr/>
          <p:nvPr userDrawn="1"/>
        </p:nvCxnSpPr>
        <p:spPr>
          <a:xfrm>
            <a:off x="0" y="7117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odnadpis úč. Y 21,87 cm" hidden="1">
            <a:extLst>
              <a:ext uri="{FF2B5EF4-FFF2-40B4-BE49-F238E27FC236}">
                <a16:creationId xmlns:a16="http://schemas.microsoft.com/office/drawing/2014/main" id="{82F5B746-45EF-4FC4-8292-C3C9E4D84AC9}"/>
              </a:ext>
            </a:extLst>
          </p:cNvPr>
          <p:cNvCxnSpPr/>
          <p:nvPr userDrawn="1"/>
        </p:nvCxnSpPr>
        <p:spPr>
          <a:xfrm>
            <a:off x="0" y="7873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ÚJVúč. Y 34,33 cm" hidden="1">
            <a:extLst>
              <a:ext uri="{FF2B5EF4-FFF2-40B4-BE49-F238E27FC236}">
                <a16:creationId xmlns:a16="http://schemas.microsoft.com/office/drawing/2014/main" id="{C38E9742-C6C4-41B3-A5CB-F3C1C407B78A}"/>
              </a:ext>
            </a:extLst>
          </p:cNvPr>
          <p:cNvCxnSpPr/>
          <p:nvPr userDrawn="1"/>
        </p:nvCxnSpPr>
        <p:spPr>
          <a:xfrm>
            <a:off x="0" y="123588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ÚJV Řež zprava" hidden="1">
            <a:extLst>
              <a:ext uri="{FF2B5EF4-FFF2-40B4-BE49-F238E27FC236}">
                <a16:creationId xmlns:a16="http://schemas.microsoft.com/office/drawing/2014/main" id="{4B626BC1-FE80-442D-9B12-B16E4C619EE7}"/>
              </a:ext>
            </a:extLst>
          </p:cNvPr>
          <p:cNvCxnSpPr/>
          <p:nvPr userDrawn="1"/>
        </p:nvCxnSpPr>
        <p:spPr>
          <a:xfrm>
            <a:off x="22492800" y="166255"/>
            <a:ext cx="0" cy="1362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1DEEA09D-629E-4618-ADDD-DEFFBCD0DB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456269" y="10980615"/>
            <a:ext cx="5999767" cy="1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8">
          <p15:clr>
            <a:srgbClr val="FBAE40"/>
          </p15:clr>
        </p15:guide>
        <p15:guide id="2" orient="horz" pos="4547">
          <p15:clr>
            <a:srgbClr val="FBAE40"/>
          </p15:clr>
        </p15:guide>
        <p15:guide id="3" orient="horz" pos="2483">
          <p15:clr>
            <a:srgbClr val="FBAE40"/>
          </p15:clr>
        </p15:guide>
        <p15:guide id="4" orient="horz" pos="4592">
          <p15:clr>
            <a:srgbClr val="FBAE40"/>
          </p15:clr>
        </p15:guide>
        <p15:guide id="5" orient="horz" pos="7314">
          <p15:clr>
            <a:srgbClr val="FBAE40"/>
          </p15:clr>
        </p15:guide>
        <p15:guide id="6" pos="145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023-20E8-4FD9-A965-1A83554B2223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9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9B79-BDEA-49C5-B811-79D55BBA7EB3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3B0B1C-02E6-4D2C-A064-53902735381D}"/>
              </a:ext>
            </a:extLst>
          </p:cNvPr>
          <p:cNvSpPr/>
          <p:nvPr userDrawn="1"/>
        </p:nvSpPr>
        <p:spPr>
          <a:xfrm>
            <a:off x="1154691" y="1676400"/>
            <a:ext cx="225376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196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modrý překrytí">
            <a:extLst>
              <a:ext uri="{FF2B5EF4-FFF2-40B4-BE49-F238E27FC236}">
                <a16:creationId xmlns:a16="http://schemas.microsoft.com/office/drawing/2014/main" id="{D83C9096-1A48-42DA-83C1-B560815EE67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úvodní PNG 150 dpi">
            <a:extLst>
              <a:ext uri="{FF2B5EF4-FFF2-40B4-BE49-F238E27FC236}">
                <a16:creationId xmlns:a16="http://schemas.microsoft.com/office/drawing/2014/main" id="{127EB063-F239-434A-8F2A-D1D60ED82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714"/>
            <a:ext cx="24384000" cy="13712571"/>
          </a:xfrm>
          <a:prstGeom prst="rect">
            <a:avLst/>
          </a:prstGeom>
        </p:spPr>
      </p:pic>
      <p:pic>
        <p:nvPicPr>
          <p:cNvPr id="14" name="Logo ÚJV bílé">
            <a:extLst>
              <a:ext uri="{FF2B5EF4-FFF2-40B4-BE49-F238E27FC236}">
                <a16:creationId xmlns:a16="http://schemas.microsoft.com/office/drawing/2014/main" id="{9986E738-6BA7-43C8-86E6-768952BC7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463075" y="10000727"/>
            <a:ext cx="2152016" cy="21520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5601" y="9514336"/>
            <a:ext cx="5657046" cy="3124799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3000">
                <a:solidFill>
                  <a:srgbClr val="0054A4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ÚJV Řež, a. s.</a:t>
            </a:r>
            <a:br>
              <a:rPr lang="cs-CZ" dirty="0"/>
            </a:br>
            <a:r>
              <a:rPr lang="cs-CZ" dirty="0"/>
              <a:t>Hlavní 130, Řež</a:t>
            </a:r>
            <a:br>
              <a:rPr lang="cs-CZ" dirty="0"/>
            </a:br>
            <a:r>
              <a:rPr lang="cs-CZ" dirty="0"/>
              <a:t>250 68 Husinec</a:t>
            </a:r>
            <a:r>
              <a:rPr lang="en-IE" dirty="0"/>
              <a:t>, Czech Republic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e-mail: sales@ujv.cz</a:t>
            </a:r>
            <a:r>
              <a:rPr lang="en-IE" dirty="0"/>
              <a:t> </a:t>
            </a:r>
          </a:p>
          <a:p>
            <a:r>
              <a:rPr lang="en-IE" dirty="0"/>
              <a:t>www.ujv.cz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87528" y="3941774"/>
            <a:ext cx="11917355" cy="3276589"/>
          </a:xfrm>
        </p:spPr>
        <p:txBody>
          <a:bodyPr anchor="b"/>
          <a:lstStyle>
            <a:lvl1pPr algn="l">
              <a:defRPr sz="5000" b="1" cap="none" baseline="0">
                <a:solidFill>
                  <a:srgbClr val="0054A4"/>
                </a:solidFill>
              </a:defRPr>
            </a:lvl1pPr>
          </a:lstStyle>
          <a:p>
            <a:r>
              <a:rPr lang="cs-CZ" dirty="0"/>
              <a:t>Poděkování za pozornost / kontakt</a:t>
            </a:r>
            <a:endParaRPr lang="en-US" dirty="0"/>
          </a:p>
        </p:txBody>
      </p:sp>
      <p:cxnSp>
        <p:nvCxnSpPr>
          <p:cNvPr id="8" name="Nadpis úč. Y 19,77 cm" hidden="1">
            <a:extLst>
              <a:ext uri="{FF2B5EF4-FFF2-40B4-BE49-F238E27FC236}">
                <a16:creationId xmlns:a16="http://schemas.microsoft.com/office/drawing/2014/main" id="{88B9565B-62A0-498D-BE0C-ACB151C4AC59}"/>
              </a:ext>
            </a:extLst>
          </p:cNvPr>
          <p:cNvCxnSpPr/>
          <p:nvPr userDrawn="1"/>
        </p:nvCxnSpPr>
        <p:spPr>
          <a:xfrm>
            <a:off x="0" y="7117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odnadpis úč. Y 21,87 cm" hidden="1">
            <a:extLst>
              <a:ext uri="{FF2B5EF4-FFF2-40B4-BE49-F238E27FC236}">
                <a16:creationId xmlns:a16="http://schemas.microsoft.com/office/drawing/2014/main" id="{82F5B746-45EF-4FC4-8292-C3C9E4D84AC9}"/>
              </a:ext>
            </a:extLst>
          </p:cNvPr>
          <p:cNvCxnSpPr/>
          <p:nvPr userDrawn="1"/>
        </p:nvCxnSpPr>
        <p:spPr>
          <a:xfrm>
            <a:off x="0" y="7873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ÚJVúč. Y 34,33 cm" hidden="1">
            <a:extLst>
              <a:ext uri="{FF2B5EF4-FFF2-40B4-BE49-F238E27FC236}">
                <a16:creationId xmlns:a16="http://schemas.microsoft.com/office/drawing/2014/main" id="{C38E9742-C6C4-41B3-A5CB-F3C1C407B78A}"/>
              </a:ext>
            </a:extLst>
          </p:cNvPr>
          <p:cNvCxnSpPr/>
          <p:nvPr userDrawn="1"/>
        </p:nvCxnSpPr>
        <p:spPr>
          <a:xfrm>
            <a:off x="0" y="123588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ÚJV Řež zprava" hidden="1">
            <a:extLst>
              <a:ext uri="{FF2B5EF4-FFF2-40B4-BE49-F238E27FC236}">
                <a16:creationId xmlns:a16="http://schemas.microsoft.com/office/drawing/2014/main" id="{4B626BC1-FE80-442D-9B12-B16E4C619EE7}"/>
              </a:ext>
            </a:extLst>
          </p:cNvPr>
          <p:cNvCxnSpPr/>
          <p:nvPr userDrawn="1"/>
        </p:nvCxnSpPr>
        <p:spPr>
          <a:xfrm>
            <a:off x="22492800" y="166255"/>
            <a:ext cx="0" cy="1362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A5FF704-0D94-401A-B754-6C127BC89975}"/>
              </a:ext>
            </a:extLst>
          </p:cNvPr>
          <p:cNvCxnSpPr>
            <a:cxnSpLocks/>
          </p:cNvCxnSpPr>
          <p:nvPr userDrawn="1"/>
        </p:nvCxnSpPr>
        <p:spPr>
          <a:xfrm>
            <a:off x="4327634" y="9547480"/>
            <a:ext cx="0" cy="3058510"/>
          </a:xfrm>
          <a:prstGeom prst="line">
            <a:avLst/>
          </a:prstGeom>
          <a:ln>
            <a:solidFill>
              <a:srgbClr val="0054A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33B5F172-A72F-4E5B-8238-778D76F4E4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92735" y="10056497"/>
            <a:ext cx="6091797" cy="1855547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356885B-E78D-490F-B9F2-D5AC9B7A49FF}"/>
              </a:ext>
            </a:extLst>
          </p:cNvPr>
          <p:cNvCxnSpPr>
            <a:cxnSpLocks/>
          </p:cNvCxnSpPr>
          <p:nvPr userDrawn="1"/>
        </p:nvCxnSpPr>
        <p:spPr>
          <a:xfrm>
            <a:off x="12764341" y="9547480"/>
            <a:ext cx="0" cy="3058510"/>
          </a:xfrm>
          <a:prstGeom prst="line">
            <a:avLst/>
          </a:prstGeom>
          <a:ln>
            <a:solidFill>
              <a:srgbClr val="0054A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378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0">
          <p15:clr>
            <a:srgbClr val="FBAE40"/>
          </p15:clr>
        </p15:guide>
        <p15:guide id="2" orient="horz" pos="4547">
          <p15:clr>
            <a:srgbClr val="FBAE40"/>
          </p15:clr>
        </p15:guide>
        <p15:guide id="3" orient="horz" pos="2483">
          <p15:clr>
            <a:srgbClr val="FBAE40"/>
          </p15:clr>
        </p15:guide>
        <p15:guide id="4" orient="horz" pos="4592">
          <p15:clr>
            <a:srgbClr val="FBAE40"/>
          </p15:clr>
        </p15:guide>
        <p15:guide id="5" orient="horz" pos="7314">
          <p15:clr>
            <a:srgbClr val="FBAE40"/>
          </p15:clr>
        </p15:guide>
        <p15:guide id="6" pos="86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modrý překrytí">
            <a:extLst>
              <a:ext uri="{FF2B5EF4-FFF2-40B4-BE49-F238E27FC236}">
                <a16:creationId xmlns:a16="http://schemas.microsoft.com/office/drawing/2014/main" id="{D83C9096-1A48-42DA-83C1-B560815EE67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úvodní PNG 150 dpi">
            <a:extLst>
              <a:ext uri="{FF2B5EF4-FFF2-40B4-BE49-F238E27FC236}">
                <a16:creationId xmlns:a16="http://schemas.microsoft.com/office/drawing/2014/main" id="{EF92D3D1-88A9-4616-AF59-F57E3240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14"/>
            <a:ext cx="24384000" cy="137125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23575" y="8430845"/>
            <a:ext cx="12194807" cy="271389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5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 err="1"/>
              <a:t>perex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21268" y="5082820"/>
            <a:ext cx="14497132" cy="3276589"/>
          </a:xfrm>
        </p:spPr>
        <p:txBody>
          <a:bodyPr anchor="b"/>
          <a:lstStyle>
            <a:lvl1pPr algn="r">
              <a:defRPr sz="6000" b="1" cap="none" baseline="0">
                <a:solidFill>
                  <a:schemeClr val="accent1"/>
                </a:solidFill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en-US" dirty="0"/>
          </a:p>
        </p:txBody>
      </p:sp>
      <p:cxnSp>
        <p:nvCxnSpPr>
          <p:cNvPr id="8" name="Nadpis úč. Y 19,77 cm" hidden="1">
            <a:extLst>
              <a:ext uri="{FF2B5EF4-FFF2-40B4-BE49-F238E27FC236}">
                <a16:creationId xmlns:a16="http://schemas.microsoft.com/office/drawing/2014/main" id="{88B9565B-62A0-498D-BE0C-ACB151C4AC59}"/>
              </a:ext>
            </a:extLst>
          </p:cNvPr>
          <p:cNvCxnSpPr/>
          <p:nvPr userDrawn="1"/>
        </p:nvCxnSpPr>
        <p:spPr>
          <a:xfrm>
            <a:off x="0" y="7117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odnadpis úč. Y 21,87 cm" hidden="1">
            <a:extLst>
              <a:ext uri="{FF2B5EF4-FFF2-40B4-BE49-F238E27FC236}">
                <a16:creationId xmlns:a16="http://schemas.microsoft.com/office/drawing/2014/main" id="{82F5B746-45EF-4FC4-8292-C3C9E4D84AC9}"/>
              </a:ext>
            </a:extLst>
          </p:cNvPr>
          <p:cNvCxnSpPr/>
          <p:nvPr userDrawn="1"/>
        </p:nvCxnSpPr>
        <p:spPr>
          <a:xfrm>
            <a:off x="0" y="7873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ÚJVúč. Y 34,33 cm" hidden="1">
            <a:extLst>
              <a:ext uri="{FF2B5EF4-FFF2-40B4-BE49-F238E27FC236}">
                <a16:creationId xmlns:a16="http://schemas.microsoft.com/office/drawing/2014/main" id="{C38E9742-C6C4-41B3-A5CB-F3C1C407B78A}"/>
              </a:ext>
            </a:extLst>
          </p:cNvPr>
          <p:cNvCxnSpPr/>
          <p:nvPr userDrawn="1"/>
        </p:nvCxnSpPr>
        <p:spPr>
          <a:xfrm>
            <a:off x="0" y="123588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ÚJV Řež zprava" hidden="1">
            <a:extLst>
              <a:ext uri="{FF2B5EF4-FFF2-40B4-BE49-F238E27FC236}">
                <a16:creationId xmlns:a16="http://schemas.microsoft.com/office/drawing/2014/main" id="{4B626BC1-FE80-442D-9B12-B16E4C619EE7}"/>
              </a:ext>
            </a:extLst>
          </p:cNvPr>
          <p:cNvCxnSpPr/>
          <p:nvPr userDrawn="1"/>
        </p:nvCxnSpPr>
        <p:spPr>
          <a:xfrm>
            <a:off x="22492800" y="166255"/>
            <a:ext cx="0" cy="1362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3">
            <a:extLst>
              <a:ext uri="{FF2B5EF4-FFF2-40B4-BE49-F238E27FC236}">
                <a16:creationId xmlns:a16="http://schemas.microsoft.com/office/drawing/2014/main" id="{2934F6B2-4862-4E77-B93F-DF1B36622A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077" y="1391337"/>
            <a:ext cx="2684305" cy="12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E366EBF-D3E9-409F-8FB7-C7290518C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823578" y="10980615"/>
            <a:ext cx="5999766" cy="18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61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18">
          <p15:clr>
            <a:srgbClr val="FBAE40"/>
          </p15:clr>
        </p15:guide>
        <p15:guide id="2" orient="horz" pos="4547">
          <p15:clr>
            <a:srgbClr val="FBAE40"/>
          </p15:clr>
        </p15:guide>
        <p15:guide id="3" orient="horz" pos="2483">
          <p15:clr>
            <a:srgbClr val="FBAE40"/>
          </p15:clr>
        </p15:guide>
        <p15:guide id="4" orient="horz" pos="4592">
          <p15:clr>
            <a:srgbClr val="FBAE40"/>
          </p15:clr>
        </p15:guide>
        <p15:guide id="5" orient="horz" pos="7314">
          <p15:clr>
            <a:srgbClr val="FBAE40"/>
          </p15:clr>
        </p15:guide>
        <p15:guide id="6" pos="1450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897-294E-4845-A323-0149FB47FB12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08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524" y="3473450"/>
            <a:ext cx="8243889" cy="92170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3938" y="3473450"/>
            <a:ext cx="8208962" cy="92170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A81-8B40-4743-B4B5-C089AB3CBDB5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06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2">
          <p15:clr>
            <a:srgbClr val="FBAE40"/>
          </p15:clr>
        </p15:guide>
        <p15:guide id="2" pos="6319">
          <p15:clr>
            <a:srgbClr val="FBAE40"/>
          </p15:clr>
        </p15:guide>
        <p15:guide id="3" pos="70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7525" y="3473449"/>
            <a:ext cx="8243888" cy="8286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  <a:br>
              <a:rPr lang="cs-CZ" dirty="0"/>
            </a:b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7525" y="4373563"/>
            <a:ext cx="8243888" cy="83169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183938" y="3473450"/>
            <a:ext cx="8208959" cy="828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83938" y="4373563"/>
            <a:ext cx="8208959" cy="83169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B594-4D5F-46BC-8F7A-788AA3B46058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8C3D6D1-FB82-4DBD-895E-044A3319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5064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9">
          <p15:clr>
            <a:srgbClr val="FBAE40"/>
          </p15:clr>
        </p15:guide>
        <p15:guide id="2" pos="6682">
          <p15:clr>
            <a:srgbClr val="FBAE40"/>
          </p15:clr>
        </p15:guide>
        <p15:guide id="3" pos="7045">
          <p15:clr>
            <a:srgbClr val="FBAE40"/>
          </p15:clr>
        </p15:guide>
        <p15:guide id="4" orient="horz" pos="2188">
          <p15:clr>
            <a:srgbClr val="FBAE40"/>
          </p15:clr>
        </p15:guide>
        <p15:guide id="5" orient="horz" pos="2710">
          <p15:clr>
            <a:srgbClr val="FBAE40"/>
          </p15:clr>
        </p15:guide>
        <p15:guide id="6" orient="horz" pos="27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FAE8-F97B-4497-8F16-77AFA80F88B0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A4195BD7-0890-45CE-B522-E314CB6D2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7524" y="3473450"/>
            <a:ext cx="17605375" cy="8677275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143218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59">
          <p15:clr>
            <a:srgbClr val="FBAE40"/>
          </p15:clr>
        </p15:guide>
        <p15:guide id="2" orient="horz" pos="4819">
          <p15:clr>
            <a:srgbClr val="FBAE40"/>
          </p15:clr>
        </p15:guide>
        <p15:guide id="3" orient="horz" pos="5023">
          <p15:clr>
            <a:srgbClr val="FBAE40"/>
          </p15:clr>
        </p15:guide>
        <p15:guide id="4" orient="horz" pos="7654">
          <p15:clr>
            <a:srgbClr val="FBAE40"/>
          </p15:clr>
        </p15:guide>
        <p15:guide id="5" orient="horz" pos="2188">
          <p15:clr>
            <a:srgbClr val="FBAE40"/>
          </p15:clr>
        </p15:guide>
        <p15:guide id="6" pos="50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19C-90BD-43F0-96A1-2BD32DFCC4AE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A4195BD7-0890-45CE-B522-E314CB6D2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7525" y="3473450"/>
            <a:ext cx="5291138" cy="4172399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AA9536F5-5E7B-4B77-BD13-9B7A48ACE5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89200" y="7974013"/>
            <a:ext cx="5266800" cy="41724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6A5D400-4F98-47C2-972B-CABAD2E2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8775" y="3473450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12AADCF-F27A-47D4-9C63-0574881FE6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8775" y="7974000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1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59">
          <p15:clr>
            <a:srgbClr val="FBAE40"/>
          </p15:clr>
        </p15:guide>
        <p15:guide id="2" orient="horz" pos="4819">
          <p15:clr>
            <a:srgbClr val="FBAE40"/>
          </p15:clr>
        </p15:guide>
        <p15:guide id="3" orient="horz" pos="5023">
          <p15:clr>
            <a:srgbClr val="FBAE40"/>
          </p15:clr>
        </p15:guide>
        <p15:guide id="4" orient="horz" pos="7654">
          <p15:clr>
            <a:srgbClr val="FBAE40"/>
          </p15:clr>
        </p15:guide>
        <p15:guide id="5" orient="horz" pos="2188">
          <p15:clr>
            <a:srgbClr val="FBAE40"/>
          </p15:clr>
        </p15:guide>
        <p15:guide id="6" pos="502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2A5C-307F-48B4-9672-1F0FFAB75272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A4195BD7-0890-45CE-B522-E314CB6D2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7525" y="2681288"/>
            <a:ext cx="5291138" cy="4172399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AA9536F5-5E7B-4B77-BD13-9B7A48ACE5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89200" y="7181851"/>
            <a:ext cx="5266800" cy="41724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6A5D400-4F98-47C2-972B-CABAD2E2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8775" y="2681288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12AADCF-F27A-47D4-9C63-0574881FE6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8775" y="7181838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4627711-752B-4F4A-A559-5A244C919FC7}"/>
              </a:ext>
            </a:extLst>
          </p:cNvPr>
          <p:cNvSpPr/>
          <p:nvPr userDrawn="1"/>
        </p:nvSpPr>
        <p:spPr>
          <a:xfrm>
            <a:off x="1136073" y="1717964"/>
            <a:ext cx="230909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77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59">
          <p15:clr>
            <a:srgbClr val="FBAE40"/>
          </p15:clr>
        </p15:guide>
        <p15:guide id="2" orient="horz" pos="4524">
          <p15:clr>
            <a:srgbClr val="FBAE40"/>
          </p15:clr>
        </p15:guide>
        <p15:guide id="3" orient="horz" pos="7155">
          <p15:clr>
            <a:srgbClr val="FBAE40"/>
          </p15:clr>
        </p15:guide>
        <p15:guide id="5" orient="horz" pos="4320">
          <p15:clr>
            <a:srgbClr val="FBAE40"/>
          </p15:clr>
        </p15:guide>
        <p15:guide id="6" pos="5026">
          <p15:clr>
            <a:srgbClr val="FBAE40"/>
          </p15:clr>
        </p15:guide>
        <p15:guide id="7" orient="horz" pos="16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F897-294E-4845-A323-0149FB47FB12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421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E26D-C0DF-4594-A139-DF2864810BA6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951D3CE-EA90-46CF-97BB-1813DC6C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1025525"/>
            <a:ext cx="8243888" cy="21240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D95A4CB-B7C1-4287-B3C9-B76FC2314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525" y="3473450"/>
            <a:ext cx="8243888" cy="8424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5C6EC824-1314-4A28-B54C-302E5743F0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83938" y="1025525"/>
            <a:ext cx="9001125" cy="1087278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02953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9">
          <p15:clr>
            <a:srgbClr val="FBAE40"/>
          </p15:clr>
        </p15:guide>
        <p15:guide id="2" pos="6682">
          <p15:clr>
            <a:srgbClr val="FBAE40"/>
          </p15:clr>
        </p15:guide>
        <p15:guide id="3" pos="7045">
          <p15:clr>
            <a:srgbClr val="FBAE40"/>
          </p15:clr>
        </p15:guide>
        <p15:guide id="4" pos="127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C2A-08AB-4B29-B3BB-F117D0F2D775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2996BAB-F318-4542-8C55-F497D509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1025525"/>
            <a:ext cx="8243888" cy="212407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8DB0493-DC13-44F2-A3D8-2226DF88B8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83938" y="1025525"/>
            <a:ext cx="9001125" cy="108727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3AD5018-6B65-465B-94AA-259D9E906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525" y="3473450"/>
            <a:ext cx="8243888" cy="8424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01844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9">
          <p15:clr>
            <a:srgbClr val="FBAE40"/>
          </p15:clr>
        </p15:guide>
        <p15:guide id="2" pos="6682">
          <p15:clr>
            <a:srgbClr val="FBAE40"/>
          </p15:clr>
        </p15:guide>
        <p15:guide id="3" pos="7045">
          <p15:clr>
            <a:srgbClr val="FBAE40"/>
          </p15:clr>
        </p15:guide>
        <p15:guide id="4" pos="127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023-20E8-4FD9-A965-1A83554B2223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628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9B79-BDEA-49C5-B811-79D55BBA7EB3}" type="datetime1">
              <a:rPr lang="cs-CZ" smtClean="0"/>
              <a:t>17.04.2024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83B0B1C-02E6-4D2C-A064-53902735381D}"/>
              </a:ext>
            </a:extLst>
          </p:cNvPr>
          <p:cNvSpPr/>
          <p:nvPr userDrawn="1"/>
        </p:nvSpPr>
        <p:spPr>
          <a:xfrm>
            <a:off x="1154691" y="1676400"/>
            <a:ext cx="225376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49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0AEF-49E2-4205-A757-2F509F2F6BFB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7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modrý překrytí">
            <a:extLst>
              <a:ext uri="{FF2B5EF4-FFF2-40B4-BE49-F238E27FC236}">
                <a16:creationId xmlns:a16="http://schemas.microsoft.com/office/drawing/2014/main" id="{D83C9096-1A48-42DA-83C1-B560815EE672}"/>
              </a:ext>
            </a:extLst>
          </p:cNvPr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úvodní PNG 150 dpi">
            <a:extLst>
              <a:ext uri="{FF2B5EF4-FFF2-40B4-BE49-F238E27FC236}">
                <a16:creationId xmlns:a16="http://schemas.microsoft.com/office/drawing/2014/main" id="{127EB063-F239-434A-8F2A-D1D60ED82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714"/>
            <a:ext cx="24384000" cy="13712571"/>
          </a:xfrm>
          <a:prstGeom prst="rect">
            <a:avLst/>
          </a:prstGeom>
        </p:spPr>
      </p:pic>
      <p:pic>
        <p:nvPicPr>
          <p:cNvPr id="14" name="Logo ÚJV bílé">
            <a:extLst>
              <a:ext uri="{FF2B5EF4-FFF2-40B4-BE49-F238E27FC236}">
                <a16:creationId xmlns:a16="http://schemas.microsoft.com/office/drawing/2014/main" id="{9986E738-6BA7-43C8-86E6-768952BC7D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1602" y="10056497"/>
            <a:ext cx="3775541" cy="17619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46205" y="9514336"/>
            <a:ext cx="5657046" cy="3124799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3000">
                <a:solidFill>
                  <a:srgbClr val="0054A4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ÚJV Řež, a. s.</a:t>
            </a:r>
            <a:br>
              <a:rPr lang="cs-CZ" dirty="0"/>
            </a:br>
            <a:r>
              <a:rPr lang="cs-CZ" dirty="0"/>
              <a:t>Hlavní 130, Řež</a:t>
            </a:r>
            <a:br>
              <a:rPr lang="cs-CZ" dirty="0"/>
            </a:br>
            <a:r>
              <a:rPr lang="cs-CZ" dirty="0"/>
              <a:t>250 68 Husinec</a:t>
            </a:r>
            <a:r>
              <a:rPr lang="en-IE" dirty="0"/>
              <a:t>, Czech Republic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e-mail: sales@ujv.cz</a:t>
            </a:r>
            <a:r>
              <a:rPr lang="en-IE" dirty="0"/>
              <a:t> </a:t>
            </a:r>
          </a:p>
          <a:p>
            <a:r>
              <a:rPr lang="en-IE" dirty="0"/>
              <a:t>www.ujv.cz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87528" y="3941774"/>
            <a:ext cx="11917355" cy="3276589"/>
          </a:xfrm>
        </p:spPr>
        <p:txBody>
          <a:bodyPr anchor="b"/>
          <a:lstStyle>
            <a:lvl1pPr algn="l">
              <a:defRPr sz="5000" b="1" cap="none" baseline="0">
                <a:solidFill>
                  <a:srgbClr val="0054A4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/ </a:t>
            </a:r>
            <a:r>
              <a:rPr lang="cs-CZ" dirty="0" err="1"/>
              <a:t>Contact</a:t>
            </a:r>
            <a:endParaRPr lang="en-US" dirty="0"/>
          </a:p>
        </p:txBody>
      </p:sp>
      <p:cxnSp>
        <p:nvCxnSpPr>
          <p:cNvPr id="8" name="Nadpis úč. Y 19,77 cm" hidden="1">
            <a:extLst>
              <a:ext uri="{FF2B5EF4-FFF2-40B4-BE49-F238E27FC236}">
                <a16:creationId xmlns:a16="http://schemas.microsoft.com/office/drawing/2014/main" id="{88B9565B-62A0-498D-BE0C-ACB151C4AC59}"/>
              </a:ext>
            </a:extLst>
          </p:cNvPr>
          <p:cNvCxnSpPr/>
          <p:nvPr userDrawn="1"/>
        </p:nvCxnSpPr>
        <p:spPr>
          <a:xfrm>
            <a:off x="0" y="7117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odnadpis úč. Y 21,87 cm" hidden="1">
            <a:extLst>
              <a:ext uri="{FF2B5EF4-FFF2-40B4-BE49-F238E27FC236}">
                <a16:creationId xmlns:a16="http://schemas.microsoft.com/office/drawing/2014/main" id="{82F5B746-45EF-4FC4-8292-C3C9E4D84AC9}"/>
              </a:ext>
            </a:extLst>
          </p:cNvPr>
          <p:cNvCxnSpPr/>
          <p:nvPr userDrawn="1"/>
        </p:nvCxnSpPr>
        <p:spPr>
          <a:xfrm>
            <a:off x="0" y="78732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ÚJVúč. Y 34,33 cm" hidden="1">
            <a:extLst>
              <a:ext uri="{FF2B5EF4-FFF2-40B4-BE49-F238E27FC236}">
                <a16:creationId xmlns:a16="http://schemas.microsoft.com/office/drawing/2014/main" id="{C38E9742-C6C4-41B3-A5CB-F3C1C407B78A}"/>
              </a:ext>
            </a:extLst>
          </p:cNvPr>
          <p:cNvCxnSpPr/>
          <p:nvPr userDrawn="1"/>
        </p:nvCxnSpPr>
        <p:spPr>
          <a:xfrm>
            <a:off x="0" y="12358800"/>
            <a:ext cx="243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ÚJV Řež zprava" hidden="1">
            <a:extLst>
              <a:ext uri="{FF2B5EF4-FFF2-40B4-BE49-F238E27FC236}">
                <a16:creationId xmlns:a16="http://schemas.microsoft.com/office/drawing/2014/main" id="{4B626BC1-FE80-442D-9B12-B16E4C619EE7}"/>
              </a:ext>
            </a:extLst>
          </p:cNvPr>
          <p:cNvCxnSpPr/>
          <p:nvPr userDrawn="1"/>
        </p:nvCxnSpPr>
        <p:spPr>
          <a:xfrm>
            <a:off x="22492800" y="166255"/>
            <a:ext cx="0" cy="136211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A5FF704-0D94-401A-B754-6C127BC89975}"/>
              </a:ext>
            </a:extLst>
          </p:cNvPr>
          <p:cNvCxnSpPr>
            <a:cxnSpLocks/>
          </p:cNvCxnSpPr>
          <p:nvPr userDrawn="1"/>
        </p:nvCxnSpPr>
        <p:spPr>
          <a:xfrm>
            <a:off x="6627782" y="9547480"/>
            <a:ext cx="0" cy="3058510"/>
          </a:xfrm>
          <a:prstGeom prst="line">
            <a:avLst/>
          </a:prstGeom>
          <a:ln>
            <a:solidFill>
              <a:srgbClr val="0054A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33B5F172-A72F-4E5B-8238-778D76F4E4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741211" y="10056497"/>
            <a:ext cx="6091795" cy="1855547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A356885B-E78D-490F-B9F2-D5AC9B7A49FF}"/>
              </a:ext>
            </a:extLst>
          </p:cNvPr>
          <p:cNvCxnSpPr>
            <a:cxnSpLocks/>
          </p:cNvCxnSpPr>
          <p:nvPr userDrawn="1"/>
        </p:nvCxnSpPr>
        <p:spPr>
          <a:xfrm>
            <a:off x="14536345" y="9547480"/>
            <a:ext cx="0" cy="3058510"/>
          </a:xfrm>
          <a:prstGeom prst="line">
            <a:avLst/>
          </a:prstGeom>
          <a:ln>
            <a:solidFill>
              <a:srgbClr val="0054A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43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0">
          <p15:clr>
            <a:srgbClr val="FBAE40"/>
          </p15:clr>
        </p15:guide>
        <p15:guide id="2" orient="horz" pos="4547">
          <p15:clr>
            <a:srgbClr val="FBAE40"/>
          </p15:clr>
        </p15:guide>
        <p15:guide id="3" orient="horz" pos="2483">
          <p15:clr>
            <a:srgbClr val="FBAE40"/>
          </p15:clr>
        </p15:guide>
        <p15:guide id="4" orient="horz" pos="4592">
          <p15:clr>
            <a:srgbClr val="FBAE40"/>
          </p15:clr>
        </p15:guide>
        <p15:guide id="5" orient="horz" pos="7314">
          <p15:clr>
            <a:srgbClr val="FBAE40"/>
          </p15:clr>
        </p15:guide>
        <p15:guide id="6" pos="86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1025525"/>
            <a:ext cx="2735263" cy="1166494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7524" y="1025524"/>
            <a:ext cx="15357475" cy="116649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2B77-946B-4963-80F4-06F07E0984FD}" type="datetime1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C0E969F-CD95-40CF-B72F-1A8272E4C81E}"/>
              </a:ext>
            </a:extLst>
          </p:cNvPr>
          <p:cNvSpPr/>
          <p:nvPr userDrawn="1"/>
        </p:nvSpPr>
        <p:spPr>
          <a:xfrm>
            <a:off x="1154691" y="1676400"/>
            <a:ext cx="225376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654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715">
          <p15:clr>
            <a:srgbClr val="FBAE40"/>
          </p15:clr>
        </p15:guide>
        <p15:guide id="2" pos="10991">
          <p15:clr>
            <a:srgbClr val="FBAE40"/>
          </p15:clr>
        </p15:guide>
        <p15:guide id="3" pos="108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7524" y="3473450"/>
            <a:ext cx="8243889" cy="92170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3938" y="3473450"/>
            <a:ext cx="8208962" cy="92170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0A81-8B40-4743-B4B5-C089AB3CBDB5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54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82">
          <p15:clr>
            <a:srgbClr val="FBAE40"/>
          </p15:clr>
        </p15:guide>
        <p15:guide id="2" pos="6319">
          <p15:clr>
            <a:srgbClr val="FBAE40"/>
          </p15:clr>
        </p15:guide>
        <p15:guide id="3" pos="70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7525" y="3473449"/>
            <a:ext cx="8243888" cy="8286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  <a:br>
              <a:rPr lang="cs-CZ" dirty="0"/>
            </a:b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7525" y="4373563"/>
            <a:ext cx="8243888" cy="831691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183938" y="3473450"/>
            <a:ext cx="8208959" cy="8286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83938" y="4373563"/>
            <a:ext cx="8208959" cy="831691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B594-4D5F-46BC-8F7A-788AA3B46058}" type="datetime1">
              <a:rPr lang="cs-CZ" smtClean="0"/>
              <a:t>17.04.2024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48C3D6D1-FB82-4DBD-895E-044A3319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614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9">
          <p15:clr>
            <a:srgbClr val="FBAE40"/>
          </p15:clr>
        </p15:guide>
        <p15:guide id="2" pos="6682">
          <p15:clr>
            <a:srgbClr val="FBAE40"/>
          </p15:clr>
        </p15:guide>
        <p15:guide id="3" pos="7045">
          <p15:clr>
            <a:srgbClr val="FBAE40"/>
          </p15:clr>
        </p15:guide>
        <p15:guide id="4" orient="horz" pos="2188">
          <p15:clr>
            <a:srgbClr val="FBAE40"/>
          </p15:clr>
        </p15:guide>
        <p15:guide id="5" orient="horz" pos="2710">
          <p15:clr>
            <a:srgbClr val="FBAE40"/>
          </p15:clr>
        </p15:guide>
        <p15:guide id="6" orient="horz" pos="27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FAE8-F97B-4497-8F16-77AFA80F88B0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A4195BD7-0890-45CE-B522-E314CB6D2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7524" y="3473450"/>
            <a:ext cx="17605375" cy="8677275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888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59">
          <p15:clr>
            <a:srgbClr val="FBAE40"/>
          </p15:clr>
        </p15:guide>
        <p15:guide id="2" orient="horz" pos="4819">
          <p15:clr>
            <a:srgbClr val="FBAE40"/>
          </p15:clr>
        </p15:guide>
        <p15:guide id="3" orient="horz" pos="5023">
          <p15:clr>
            <a:srgbClr val="FBAE40"/>
          </p15:clr>
        </p15:guide>
        <p15:guide id="4" orient="horz" pos="7654">
          <p15:clr>
            <a:srgbClr val="FBAE40"/>
          </p15:clr>
        </p15:guide>
        <p15:guide id="5" orient="horz" pos="2188">
          <p15:clr>
            <a:srgbClr val="FBAE40"/>
          </p15:clr>
        </p15:guide>
        <p15:guide id="6" pos="5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A19C-90BD-43F0-96A1-2BD32DFCC4AE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A4195BD7-0890-45CE-B522-E314CB6D2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7525" y="3473450"/>
            <a:ext cx="5291138" cy="4172399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cs-CZ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AA9536F5-5E7B-4B77-BD13-9B7A48ACE5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89200" y="7974013"/>
            <a:ext cx="5266800" cy="4172400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6A5D400-4F98-47C2-972B-CABAD2E2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8775" y="3473450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 dirty="0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12AADCF-F27A-47D4-9C63-0574881FE6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8775" y="7974000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35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59">
          <p15:clr>
            <a:srgbClr val="FBAE40"/>
          </p15:clr>
        </p15:guide>
        <p15:guide id="2" orient="horz" pos="4819">
          <p15:clr>
            <a:srgbClr val="FBAE40"/>
          </p15:clr>
        </p15:guide>
        <p15:guide id="3" orient="horz" pos="5023">
          <p15:clr>
            <a:srgbClr val="FBAE40"/>
          </p15:clr>
        </p15:guide>
        <p15:guide id="4" orient="horz" pos="7654">
          <p15:clr>
            <a:srgbClr val="FBAE40"/>
          </p15:clr>
        </p15:guide>
        <p15:guide id="5" orient="horz" pos="2188">
          <p15:clr>
            <a:srgbClr val="FBAE40"/>
          </p15:clr>
        </p15:guide>
        <p15:guide id="6" pos="5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2A5C-307F-48B4-9672-1F0FFAB75272}" type="datetime1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A4195BD7-0890-45CE-B522-E314CB6D26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7525" y="2681288"/>
            <a:ext cx="5291138" cy="4172399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AA9536F5-5E7B-4B77-BD13-9B7A48ACE5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89200" y="7181851"/>
            <a:ext cx="5266800" cy="4172400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cs-CZ" dirty="0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6A5D400-4F98-47C2-972B-CABAD2E23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8775" y="2681288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 dirty="0"/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12AADCF-F27A-47D4-9C63-0574881FE6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78775" y="7181838"/>
            <a:ext cx="11414125" cy="417195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16000">
              <a:spcBef>
                <a:spcPts val="0"/>
              </a:spcBef>
              <a:defRPr/>
            </a:lvl2pPr>
            <a:lvl3pPr marL="432000">
              <a:spcBef>
                <a:spcPts val="0"/>
              </a:spcBef>
              <a:defRPr/>
            </a:lvl3pPr>
            <a:lvl4pPr marL="648000">
              <a:spcBef>
                <a:spcPts val="0"/>
              </a:spcBef>
              <a:defRPr/>
            </a:lvl4pPr>
            <a:lvl5pPr marL="864000">
              <a:spcBef>
                <a:spcPts val="0"/>
              </a:spcBef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4627711-752B-4F4A-A559-5A244C919FC7}"/>
              </a:ext>
            </a:extLst>
          </p:cNvPr>
          <p:cNvSpPr/>
          <p:nvPr userDrawn="1"/>
        </p:nvSpPr>
        <p:spPr>
          <a:xfrm>
            <a:off x="1136073" y="1717964"/>
            <a:ext cx="230909" cy="748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15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59">
          <p15:clr>
            <a:srgbClr val="FBAE40"/>
          </p15:clr>
        </p15:guide>
        <p15:guide id="2" orient="horz" pos="4524">
          <p15:clr>
            <a:srgbClr val="FBAE40"/>
          </p15:clr>
        </p15:guide>
        <p15:guide id="3" orient="horz" pos="7155">
          <p15:clr>
            <a:srgbClr val="FBAE40"/>
          </p15:clr>
        </p15:guide>
        <p15:guide id="5" orient="horz" pos="4320">
          <p15:clr>
            <a:srgbClr val="FBAE40"/>
          </p15:clr>
        </p15:guide>
        <p15:guide id="6" pos="5026">
          <p15:clr>
            <a:srgbClr val="FBAE40"/>
          </p15:clr>
        </p15:guide>
        <p15:guide id="7" orient="horz" pos="168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E26D-C0DF-4594-A139-DF2864810BA6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951D3CE-EA90-46CF-97BB-1813DC6C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1025525"/>
            <a:ext cx="8243888" cy="212407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D95A4CB-B7C1-4287-B3C9-B76FC2314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7525" y="3473450"/>
            <a:ext cx="8243888" cy="84248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/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5C6EC824-1314-4A28-B54C-302E5743F0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83938" y="1025525"/>
            <a:ext cx="9001125" cy="10872788"/>
          </a:xfrm>
        </p:spPr>
        <p:txBody>
          <a:bodyPr/>
          <a:lstStyle/>
          <a:p>
            <a:r>
              <a:rPr lang="uk-UA"/>
              <a:t>Клацніть піктограму, щоб додати зображення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985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9">
          <p15:clr>
            <a:srgbClr val="FBAE40"/>
          </p15:clr>
        </p15:guide>
        <p15:guide id="2" pos="6682">
          <p15:clr>
            <a:srgbClr val="FBAE40"/>
          </p15:clr>
        </p15:guide>
        <p15:guide id="3" pos="7045">
          <p15:clr>
            <a:srgbClr val="FBAE40"/>
          </p15:clr>
        </p15:guide>
        <p15:guide id="4" pos="127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5C2A-08AB-4B29-B3BB-F117D0F2D775}" type="datetime1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2996BAB-F318-4542-8C55-F497D509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1025525"/>
            <a:ext cx="8243888" cy="212407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38DB0493-DC13-44F2-A3D8-2226DF88B8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83938" y="1025525"/>
            <a:ext cx="9001125" cy="108727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/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A3AD5018-6B65-465B-94AA-259D9E9062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87525" y="3473450"/>
            <a:ext cx="8243888" cy="842486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1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9">
          <p15:clr>
            <a:srgbClr val="FBAE40"/>
          </p15:clr>
        </p15:guide>
        <p15:guide id="2" pos="6682">
          <p15:clr>
            <a:srgbClr val="FBAE40"/>
          </p15:clr>
        </p15:guide>
        <p15:guide id="3" pos="7045">
          <p15:clr>
            <a:srgbClr val="FBAE40"/>
          </p15:clr>
        </p15:guide>
        <p15:guide id="4" pos="127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ruh boční PNG 150 dpi">
            <a:extLst>
              <a:ext uri="{FF2B5EF4-FFF2-40B4-BE49-F238E27FC236}">
                <a16:creationId xmlns:a16="http://schemas.microsoft.com/office/drawing/2014/main" id="{2A2BFC34-0348-4800-86ED-7EBCA71CB0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9855" y="695568"/>
            <a:ext cx="3171825" cy="13020431"/>
          </a:xfrm>
          <a:prstGeom prst="rect">
            <a:avLst/>
          </a:prstGeom>
        </p:spPr>
      </p:pic>
      <p:cxnSp>
        <p:nvCxnSpPr>
          <p:cNvPr id="14" name="Svislá linka bílá u paginace">
            <a:extLst>
              <a:ext uri="{FF2B5EF4-FFF2-40B4-BE49-F238E27FC236}">
                <a16:creationId xmlns:a16="http://schemas.microsoft.com/office/drawing/2014/main" id="{38FC4587-B0A5-4950-B02B-779E95E405B7}"/>
              </a:ext>
            </a:extLst>
          </p:cNvPr>
          <p:cNvCxnSpPr/>
          <p:nvPr userDrawn="1"/>
        </p:nvCxnSpPr>
        <p:spPr>
          <a:xfrm>
            <a:off x="23634000" y="11566800"/>
            <a:ext cx="0" cy="871200"/>
          </a:xfrm>
          <a:prstGeom prst="line">
            <a:avLst/>
          </a:prstGeom>
          <a:ln w="25400">
            <a:solidFill>
              <a:srgbClr val="005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vislá linka u nadpisu">
            <a:extLst>
              <a:ext uri="{FF2B5EF4-FFF2-40B4-BE49-F238E27FC236}">
                <a16:creationId xmlns:a16="http://schemas.microsoft.com/office/drawing/2014/main" id="{C49F2B45-138B-42B0-BF52-D105E193C92A}"/>
              </a:ext>
            </a:extLst>
          </p:cNvPr>
          <p:cNvCxnSpPr>
            <a:cxnSpLocks/>
          </p:cNvCxnSpPr>
          <p:nvPr userDrawn="1"/>
        </p:nvCxnSpPr>
        <p:spPr>
          <a:xfrm>
            <a:off x="1260000" y="1679031"/>
            <a:ext cx="0" cy="80733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7525" y="1025525"/>
            <a:ext cx="17605372" cy="21240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525" y="3473451"/>
            <a:ext cx="17605375" cy="9217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7525" y="13230225"/>
            <a:ext cx="2520000" cy="485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CE48-11A2-4AB1-8B42-8FAF697BE6BD}" type="datetime1">
              <a:rPr lang="cs-CZ" smtClean="0"/>
              <a:t>17.04.2024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525" y="13230225"/>
            <a:ext cx="15085375" cy="485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4475" y="11566800"/>
            <a:ext cx="1874834" cy="871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00" b="1">
                <a:solidFill>
                  <a:srgbClr val="0054A4"/>
                </a:solidFill>
              </a:defRPr>
            </a:lvl1pPr>
          </a:lstStyle>
          <a:p>
            <a:fld id="{E5DA22FA-421E-4FA0-BBDE-AE379348C7F1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L okraj X 4,94 cm vod. -28,9" hidden="1">
            <a:extLst>
              <a:ext uri="{FF2B5EF4-FFF2-40B4-BE49-F238E27FC236}">
                <a16:creationId xmlns:a16="http://schemas.microsoft.com/office/drawing/2014/main" id="{A3689D13-E1A7-41A6-B731-E5340353CEB6}"/>
              </a:ext>
            </a:extLst>
          </p:cNvPr>
          <p:cNvCxnSpPr/>
          <p:nvPr userDrawn="1"/>
        </p:nvCxnSpPr>
        <p:spPr>
          <a:xfrm>
            <a:off x="17784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6,33 cm" hidden="1">
            <a:extLst>
              <a:ext uri="{FF2B5EF4-FFF2-40B4-BE49-F238E27FC236}">
                <a16:creationId xmlns:a16="http://schemas.microsoft.com/office/drawing/2014/main" id="{B14CCCB8-2EDB-449B-A7EC-14BF0575746B}"/>
              </a:ext>
            </a:extLst>
          </p:cNvPr>
          <p:cNvCxnSpPr/>
          <p:nvPr userDrawn="1"/>
        </p:nvCxnSpPr>
        <p:spPr>
          <a:xfrm>
            <a:off x="0" y="22788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úč. Y 11,79 cm" hidden="1">
            <a:extLst>
              <a:ext uri="{FF2B5EF4-FFF2-40B4-BE49-F238E27FC236}">
                <a16:creationId xmlns:a16="http://schemas.microsoft.com/office/drawing/2014/main" id="{2514243B-5626-4936-9144-86BA14537F01}"/>
              </a:ext>
            </a:extLst>
          </p:cNvPr>
          <p:cNvCxnSpPr/>
          <p:nvPr userDrawn="1"/>
        </p:nvCxnSpPr>
        <p:spPr>
          <a:xfrm>
            <a:off x="0" y="42444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ginace úč. Y 34,23 cm" hidden="1">
            <a:extLst>
              <a:ext uri="{FF2B5EF4-FFF2-40B4-BE49-F238E27FC236}">
                <a16:creationId xmlns:a16="http://schemas.microsoft.com/office/drawing/2014/main" id="{DA01E952-750C-479E-B5E9-6791C6A62CA8}"/>
              </a:ext>
            </a:extLst>
          </p:cNvPr>
          <p:cNvCxnSpPr/>
          <p:nvPr userDrawn="1"/>
        </p:nvCxnSpPr>
        <p:spPr>
          <a:xfrm>
            <a:off x="0" y="123228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ginace zprava X 64,38 cm" hidden="1">
            <a:extLst>
              <a:ext uri="{FF2B5EF4-FFF2-40B4-BE49-F238E27FC236}">
                <a16:creationId xmlns:a16="http://schemas.microsoft.com/office/drawing/2014/main" id="{A7B98C56-F7E2-4B6C-B9C2-105C58736980}"/>
              </a:ext>
            </a:extLst>
          </p:cNvPr>
          <p:cNvCxnSpPr/>
          <p:nvPr userDrawn="1"/>
        </p:nvCxnSpPr>
        <p:spPr>
          <a:xfrm>
            <a:off x="231768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H okraj úč. Y 9,66 cm vod. -9,4" hidden="1">
            <a:extLst>
              <a:ext uri="{FF2B5EF4-FFF2-40B4-BE49-F238E27FC236}">
                <a16:creationId xmlns:a16="http://schemas.microsoft.com/office/drawing/2014/main" id="{F4E29373-2041-4AFF-ADFD-5F5723B58F9A}"/>
              </a:ext>
            </a:extLst>
          </p:cNvPr>
          <p:cNvCxnSpPr/>
          <p:nvPr userDrawn="1"/>
        </p:nvCxnSpPr>
        <p:spPr>
          <a:xfrm>
            <a:off x="0" y="34776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 okraj Y 35,61 cm vod. +17,4" hidden="1">
            <a:extLst>
              <a:ext uri="{FF2B5EF4-FFF2-40B4-BE49-F238E27FC236}">
                <a16:creationId xmlns:a16="http://schemas.microsoft.com/office/drawing/2014/main" id="{BC90BCE1-A1C9-4935-8841-D07351AF44F2}"/>
              </a:ext>
            </a:extLst>
          </p:cNvPr>
          <p:cNvCxnSpPr/>
          <p:nvPr userDrawn="1"/>
        </p:nvCxnSpPr>
        <p:spPr>
          <a:xfrm>
            <a:off x="0" y="131436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 okraj 2 X 2,78 cm vod. -31,1" hidden="1">
            <a:extLst>
              <a:ext uri="{FF2B5EF4-FFF2-40B4-BE49-F238E27FC236}">
                <a16:creationId xmlns:a16="http://schemas.microsoft.com/office/drawing/2014/main" id="{BF4F1D93-AD8F-4A3C-8A7C-06D9F8C32FDA}"/>
              </a:ext>
            </a:extLst>
          </p:cNvPr>
          <p:cNvCxnSpPr/>
          <p:nvPr userDrawn="1"/>
        </p:nvCxnSpPr>
        <p:spPr>
          <a:xfrm>
            <a:off x="10008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ogo ÚJV bílé">
            <a:extLst>
              <a:ext uri="{FF2B5EF4-FFF2-40B4-BE49-F238E27FC236}">
                <a16:creationId xmlns:a16="http://schemas.microsoft.com/office/drawing/2014/main" id="{3500723A-8995-481D-83F2-B6E7947FDE7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1813819" y="489390"/>
            <a:ext cx="1976212" cy="19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9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6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216">
          <p15:clr>
            <a:srgbClr val="F26B43"/>
          </p15:clr>
        </p15:guide>
        <p15:guide id="3" pos="1126">
          <p15:clr>
            <a:srgbClr val="F26B43"/>
          </p15:clr>
        </p15:guide>
        <p15:guide id="4" orient="horz" pos="646">
          <p15:clr>
            <a:srgbClr val="F26B43"/>
          </p15:clr>
        </p15:guide>
        <p15:guide id="5" orient="horz" pos="1984">
          <p15:clr>
            <a:srgbClr val="F26B43"/>
          </p15:clr>
        </p15:guide>
        <p15:guide id="7" orient="horz" pos="2188">
          <p15:clr>
            <a:srgbClr val="F26B43"/>
          </p15:clr>
        </p15:guide>
        <p15:guide id="12" orient="horz" pos="799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ruh boční PNG 150 dpi">
            <a:extLst>
              <a:ext uri="{FF2B5EF4-FFF2-40B4-BE49-F238E27FC236}">
                <a16:creationId xmlns:a16="http://schemas.microsoft.com/office/drawing/2014/main" id="{2A2BFC34-0348-4800-86ED-7EBCA71CB01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9855" y="695568"/>
            <a:ext cx="3171825" cy="13020431"/>
          </a:xfrm>
          <a:prstGeom prst="rect">
            <a:avLst/>
          </a:prstGeom>
        </p:spPr>
      </p:pic>
      <p:cxnSp>
        <p:nvCxnSpPr>
          <p:cNvPr id="14" name="Svislá linka bílá u paginace">
            <a:extLst>
              <a:ext uri="{FF2B5EF4-FFF2-40B4-BE49-F238E27FC236}">
                <a16:creationId xmlns:a16="http://schemas.microsoft.com/office/drawing/2014/main" id="{38FC4587-B0A5-4950-B02B-779E95E405B7}"/>
              </a:ext>
            </a:extLst>
          </p:cNvPr>
          <p:cNvCxnSpPr/>
          <p:nvPr userDrawn="1"/>
        </p:nvCxnSpPr>
        <p:spPr>
          <a:xfrm>
            <a:off x="23634000" y="11566800"/>
            <a:ext cx="0" cy="871200"/>
          </a:xfrm>
          <a:prstGeom prst="line">
            <a:avLst/>
          </a:prstGeom>
          <a:ln w="25400">
            <a:solidFill>
              <a:srgbClr val="0054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vislá linka u nadpisu">
            <a:extLst>
              <a:ext uri="{FF2B5EF4-FFF2-40B4-BE49-F238E27FC236}">
                <a16:creationId xmlns:a16="http://schemas.microsoft.com/office/drawing/2014/main" id="{C49F2B45-138B-42B0-BF52-D105E193C92A}"/>
              </a:ext>
            </a:extLst>
          </p:cNvPr>
          <p:cNvCxnSpPr>
            <a:cxnSpLocks/>
          </p:cNvCxnSpPr>
          <p:nvPr userDrawn="1"/>
        </p:nvCxnSpPr>
        <p:spPr>
          <a:xfrm>
            <a:off x="1260000" y="1679031"/>
            <a:ext cx="0" cy="80733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7525" y="1025525"/>
            <a:ext cx="17605372" cy="21240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7525" y="3473451"/>
            <a:ext cx="17605375" cy="9217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7525" y="13230225"/>
            <a:ext cx="2520000" cy="485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CE48-11A2-4AB1-8B42-8FAF697BE6BD}" type="datetime1">
              <a:rPr lang="cs-CZ" smtClean="0"/>
              <a:t>17.04.2024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525" y="13230225"/>
            <a:ext cx="15085375" cy="485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4475" y="11566800"/>
            <a:ext cx="1874834" cy="8711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200" b="1">
                <a:solidFill>
                  <a:srgbClr val="0054A4"/>
                </a:solidFill>
              </a:defRPr>
            </a:lvl1pPr>
          </a:lstStyle>
          <a:p>
            <a:fld id="{E5DA22FA-421E-4FA0-BBDE-AE379348C7F1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L okraj X 4,94 cm vod. -28,9" hidden="1">
            <a:extLst>
              <a:ext uri="{FF2B5EF4-FFF2-40B4-BE49-F238E27FC236}">
                <a16:creationId xmlns:a16="http://schemas.microsoft.com/office/drawing/2014/main" id="{A3689D13-E1A7-41A6-B731-E5340353CEB6}"/>
              </a:ext>
            </a:extLst>
          </p:cNvPr>
          <p:cNvCxnSpPr/>
          <p:nvPr userDrawn="1"/>
        </p:nvCxnSpPr>
        <p:spPr>
          <a:xfrm>
            <a:off x="17784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Nadpis úč. Y 6,33 cm" hidden="1">
            <a:extLst>
              <a:ext uri="{FF2B5EF4-FFF2-40B4-BE49-F238E27FC236}">
                <a16:creationId xmlns:a16="http://schemas.microsoft.com/office/drawing/2014/main" id="{B14CCCB8-2EDB-449B-A7EC-14BF0575746B}"/>
              </a:ext>
            </a:extLst>
          </p:cNvPr>
          <p:cNvCxnSpPr/>
          <p:nvPr userDrawn="1"/>
        </p:nvCxnSpPr>
        <p:spPr>
          <a:xfrm>
            <a:off x="0" y="22788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úč. Y 11,79 cm" hidden="1">
            <a:extLst>
              <a:ext uri="{FF2B5EF4-FFF2-40B4-BE49-F238E27FC236}">
                <a16:creationId xmlns:a16="http://schemas.microsoft.com/office/drawing/2014/main" id="{2514243B-5626-4936-9144-86BA14537F01}"/>
              </a:ext>
            </a:extLst>
          </p:cNvPr>
          <p:cNvCxnSpPr/>
          <p:nvPr userDrawn="1"/>
        </p:nvCxnSpPr>
        <p:spPr>
          <a:xfrm>
            <a:off x="0" y="42444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aginace úč. Y 34,23 cm" hidden="1">
            <a:extLst>
              <a:ext uri="{FF2B5EF4-FFF2-40B4-BE49-F238E27FC236}">
                <a16:creationId xmlns:a16="http://schemas.microsoft.com/office/drawing/2014/main" id="{DA01E952-750C-479E-B5E9-6791C6A62CA8}"/>
              </a:ext>
            </a:extLst>
          </p:cNvPr>
          <p:cNvCxnSpPr/>
          <p:nvPr userDrawn="1"/>
        </p:nvCxnSpPr>
        <p:spPr>
          <a:xfrm>
            <a:off x="0" y="123228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ginace zprava X 64,38 cm" hidden="1">
            <a:extLst>
              <a:ext uri="{FF2B5EF4-FFF2-40B4-BE49-F238E27FC236}">
                <a16:creationId xmlns:a16="http://schemas.microsoft.com/office/drawing/2014/main" id="{A7B98C56-F7E2-4B6C-B9C2-105C58736980}"/>
              </a:ext>
            </a:extLst>
          </p:cNvPr>
          <p:cNvCxnSpPr/>
          <p:nvPr userDrawn="1"/>
        </p:nvCxnSpPr>
        <p:spPr>
          <a:xfrm>
            <a:off x="231768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H okraj úč. Y 9,66 cm vod. -9,4" hidden="1">
            <a:extLst>
              <a:ext uri="{FF2B5EF4-FFF2-40B4-BE49-F238E27FC236}">
                <a16:creationId xmlns:a16="http://schemas.microsoft.com/office/drawing/2014/main" id="{F4E29373-2041-4AFF-ADFD-5F5723B58F9A}"/>
              </a:ext>
            </a:extLst>
          </p:cNvPr>
          <p:cNvCxnSpPr/>
          <p:nvPr userDrawn="1"/>
        </p:nvCxnSpPr>
        <p:spPr>
          <a:xfrm>
            <a:off x="0" y="34776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 okraj Y 35,61 cm vod. +17,4" hidden="1">
            <a:extLst>
              <a:ext uri="{FF2B5EF4-FFF2-40B4-BE49-F238E27FC236}">
                <a16:creationId xmlns:a16="http://schemas.microsoft.com/office/drawing/2014/main" id="{BC90BCE1-A1C9-4935-8841-D07351AF44F2}"/>
              </a:ext>
            </a:extLst>
          </p:cNvPr>
          <p:cNvCxnSpPr/>
          <p:nvPr userDrawn="1"/>
        </p:nvCxnSpPr>
        <p:spPr>
          <a:xfrm>
            <a:off x="0" y="13143600"/>
            <a:ext cx="243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 okraj 2 X 2,78 cm vod. -31,1" hidden="1">
            <a:extLst>
              <a:ext uri="{FF2B5EF4-FFF2-40B4-BE49-F238E27FC236}">
                <a16:creationId xmlns:a16="http://schemas.microsoft.com/office/drawing/2014/main" id="{BF4F1D93-AD8F-4A3C-8A7C-06D9F8C32FDA}"/>
              </a:ext>
            </a:extLst>
          </p:cNvPr>
          <p:cNvCxnSpPr/>
          <p:nvPr userDrawn="1"/>
        </p:nvCxnSpPr>
        <p:spPr>
          <a:xfrm>
            <a:off x="10008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3">
            <a:extLst>
              <a:ext uri="{FF2B5EF4-FFF2-40B4-BE49-F238E27FC236}">
                <a16:creationId xmlns:a16="http://schemas.microsoft.com/office/drawing/2014/main" id="{AE4E3E59-B3CE-4CC1-8E14-2C471C98FB9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475" y="868981"/>
            <a:ext cx="2684305" cy="12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53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8" r:id="rId13"/>
    <p:sldLayoutId id="2147483707" r:id="rId14"/>
  </p:sldLayoutIdLst>
  <p:hf hdr="0" ftr="0" dt="0"/>
  <p:txStyles>
    <p:titleStyle>
      <a:lvl1pPr algn="l" defTabSz="1828800" rtl="0" eaLnBrk="1" latinLnBrk="0" hangingPunct="1">
        <a:lnSpc>
          <a:spcPct val="100000"/>
        </a:lnSpc>
        <a:spcBef>
          <a:spcPct val="0"/>
        </a:spcBef>
        <a:buNone/>
        <a:defRPr sz="6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18288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216">
          <p15:clr>
            <a:srgbClr val="F26B43"/>
          </p15:clr>
        </p15:guide>
        <p15:guide id="3" pos="1126">
          <p15:clr>
            <a:srgbClr val="F26B43"/>
          </p15:clr>
        </p15:guide>
        <p15:guide id="4" orient="horz" pos="646">
          <p15:clr>
            <a:srgbClr val="F26B43"/>
          </p15:clr>
        </p15:guide>
        <p15:guide id="5" orient="horz" pos="1984">
          <p15:clr>
            <a:srgbClr val="F26B43"/>
          </p15:clr>
        </p15:guide>
        <p15:guide id="7" orient="horz" pos="2188">
          <p15:clr>
            <a:srgbClr val="F26B43"/>
          </p15:clr>
        </p15:guide>
        <p15:guide id="12" orient="horz" pos="79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jv.cz/" TargetMode="Externa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301486D8-3FFC-452F-9E73-B917AEADF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i="1" dirty="0"/>
              <a:t>Miroslav Kotouč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586FC7-E68D-4286-8007-0F004F19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Experience with the recent release of MELCOR at UJV Rez for VVER-1000 analyses with focus on iodine forms in the containment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6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rpv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water</a:t>
            </a:r>
            <a:r>
              <a:rPr lang="cs-CZ" dirty="0">
                <a:latin typeface="+mn-lt"/>
              </a:rPr>
              <a:t> level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5" y="2618545"/>
            <a:ext cx="18153190" cy="10891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17548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E36E76-5489-7D85-6BBF-EC28219309F9}"/>
              </a:ext>
            </a:extLst>
          </p:cNvPr>
          <p:cNvSpPr txBox="1"/>
          <p:nvPr/>
        </p:nvSpPr>
        <p:spPr>
          <a:xfrm>
            <a:off x="17007619" y="2693459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RPV </a:t>
            </a:r>
            <a:r>
              <a:rPr lang="cs-CZ" sz="2000" i="1" dirty="0" err="1"/>
              <a:t>failure</a:t>
            </a:r>
            <a:endParaRPr lang="cs-CZ" sz="2000" i="1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4835F0A-0F63-A252-9556-7B9955A7C013}"/>
              </a:ext>
            </a:extLst>
          </p:cNvPr>
          <p:cNvCxnSpPr/>
          <p:nvPr/>
        </p:nvCxnSpPr>
        <p:spPr>
          <a:xfrm flipH="1">
            <a:off x="16006484" y="2933700"/>
            <a:ext cx="100113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FC9A605F-1F31-78FD-52BA-AC30C07DB120}"/>
              </a:ext>
            </a:extLst>
          </p:cNvPr>
          <p:cNvCxnSpPr>
            <a:cxnSpLocks/>
          </p:cNvCxnSpPr>
          <p:nvPr/>
        </p:nvCxnSpPr>
        <p:spPr>
          <a:xfrm flipH="1">
            <a:off x="15763091" y="2933700"/>
            <a:ext cx="124323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1227D10-46D0-7653-C1E5-83F5D68FBB62}"/>
              </a:ext>
            </a:extLst>
          </p:cNvPr>
          <p:cNvCxnSpPr>
            <a:cxnSpLocks/>
          </p:cNvCxnSpPr>
          <p:nvPr/>
        </p:nvCxnSpPr>
        <p:spPr>
          <a:xfrm flipH="1">
            <a:off x="16229256" y="2933700"/>
            <a:ext cx="77706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6479EF52-02BA-5C7C-301D-290106A7AB44}"/>
              </a:ext>
            </a:extLst>
          </p:cNvPr>
          <p:cNvSpPr txBox="1"/>
          <p:nvPr/>
        </p:nvSpPr>
        <p:spPr>
          <a:xfrm>
            <a:off x="16885151" y="6736785"/>
            <a:ext cx="347207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Again</a:t>
            </a:r>
            <a:r>
              <a:rPr lang="cs-CZ" i="1" dirty="0"/>
              <a:t>, no </a:t>
            </a:r>
            <a:r>
              <a:rPr lang="cs-CZ" i="1" dirty="0" err="1"/>
              <a:t>pattern</a:t>
            </a:r>
            <a:r>
              <a:rPr lang="cs-CZ" i="1" dirty="0"/>
              <a:t> </a:t>
            </a:r>
            <a:r>
              <a:rPr lang="cs-CZ" i="1" dirty="0" err="1"/>
              <a:t>found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in-vesel </a:t>
            </a:r>
            <a:r>
              <a:rPr lang="cs-CZ" i="1" dirty="0" err="1"/>
              <a:t>phase</a:t>
            </a:r>
            <a:r>
              <a:rPr lang="cs-CZ" i="1" dirty="0"/>
              <a:t> &amp; </a:t>
            </a:r>
            <a:r>
              <a:rPr lang="cs-CZ" i="1" dirty="0" err="1"/>
              <a:t>amount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CsI</a:t>
            </a:r>
            <a:r>
              <a:rPr lang="cs-CZ" i="1" dirty="0"/>
              <a:t>; </a:t>
            </a:r>
            <a:r>
              <a:rPr lang="cs-CZ" i="1" dirty="0" err="1"/>
              <a:t>some</a:t>
            </a:r>
            <a:r>
              <a:rPr lang="cs-CZ" i="1" dirty="0"/>
              <a:t> </a:t>
            </a:r>
            <a:r>
              <a:rPr lang="cs-CZ" i="1" dirty="0" err="1"/>
              <a:t>similarity</a:t>
            </a:r>
            <a:r>
              <a:rPr lang="cs-CZ" i="1" dirty="0"/>
              <a:t> </a:t>
            </a:r>
            <a:r>
              <a:rPr lang="cs-CZ" i="1" dirty="0" err="1"/>
              <a:t>fo</a:t>
            </a:r>
            <a:r>
              <a:rPr lang="en-US" i="1" dirty="0"/>
              <a:t>r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fixed</a:t>
            </a:r>
            <a:r>
              <a:rPr lang="cs-CZ" i="1" dirty="0"/>
              <a:t> </a:t>
            </a:r>
            <a:r>
              <a:rPr lang="en-US" i="1" dirty="0"/>
              <a:t>‘I2’ amount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5599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pd</a:t>
            </a:r>
            <a:r>
              <a:rPr lang="cs-CZ" dirty="0">
                <a:latin typeface="+mn-lt"/>
              </a:rPr>
              <a:t>/mp in </a:t>
            </a:r>
            <a:r>
              <a:rPr lang="cs-CZ" dirty="0" err="1">
                <a:latin typeface="+mn-lt"/>
              </a:rPr>
              <a:t>lower</a:t>
            </a:r>
            <a:r>
              <a:rPr lang="cs-CZ" dirty="0">
                <a:latin typeface="+mn-lt"/>
              </a:rPr>
              <a:t> p.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4" y="2618545"/>
            <a:ext cx="18153190" cy="108919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17548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E36E76-5489-7D85-6BBF-EC28219309F9}"/>
              </a:ext>
            </a:extLst>
          </p:cNvPr>
          <p:cNvSpPr txBox="1"/>
          <p:nvPr/>
        </p:nvSpPr>
        <p:spPr>
          <a:xfrm>
            <a:off x="17079335" y="2693459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RPV </a:t>
            </a:r>
            <a:r>
              <a:rPr lang="cs-CZ" sz="2000" i="1" dirty="0" err="1"/>
              <a:t>failure</a:t>
            </a:r>
            <a:endParaRPr lang="cs-CZ" sz="2000" i="1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4835F0A-0F63-A252-9556-7B9955A7C013}"/>
              </a:ext>
            </a:extLst>
          </p:cNvPr>
          <p:cNvCxnSpPr/>
          <p:nvPr/>
        </p:nvCxnSpPr>
        <p:spPr>
          <a:xfrm flipH="1">
            <a:off x="16078200" y="2933700"/>
            <a:ext cx="100113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648CF5BF-DB59-A5F2-B526-532A58C188A7}"/>
              </a:ext>
            </a:extLst>
          </p:cNvPr>
          <p:cNvCxnSpPr>
            <a:cxnSpLocks/>
          </p:cNvCxnSpPr>
          <p:nvPr/>
        </p:nvCxnSpPr>
        <p:spPr>
          <a:xfrm flipH="1">
            <a:off x="15834807" y="2933700"/>
            <a:ext cx="124323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E5612945-CE47-1D6B-7E44-635E79D67205}"/>
              </a:ext>
            </a:extLst>
          </p:cNvPr>
          <p:cNvCxnSpPr>
            <a:cxnSpLocks/>
          </p:cNvCxnSpPr>
          <p:nvPr/>
        </p:nvCxnSpPr>
        <p:spPr>
          <a:xfrm flipH="1">
            <a:off x="16300972" y="2933700"/>
            <a:ext cx="77706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E05B8658-36D0-D748-1CEA-929E1368D36C}"/>
              </a:ext>
            </a:extLst>
          </p:cNvPr>
          <p:cNvSpPr txBox="1"/>
          <p:nvPr/>
        </p:nvSpPr>
        <p:spPr>
          <a:xfrm>
            <a:off x="16576711" y="6505952"/>
            <a:ext cx="38771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Again</a:t>
            </a:r>
            <a:r>
              <a:rPr lang="cs-CZ" i="1" dirty="0"/>
              <a:t>, </a:t>
            </a:r>
            <a:r>
              <a:rPr lang="en-US" i="1" dirty="0"/>
              <a:t>cases with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fixed</a:t>
            </a:r>
            <a:r>
              <a:rPr lang="cs-CZ" i="1" dirty="0"/>
              <a:t> </a:t>
            </a:r>
            <a:r>
              <a:rPr lang="en-US" i="1" dirty="0"/>
              <a:t>‘I2’ amount are similar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3292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ctmt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pressure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5" y="2618545"/>
            <a:ext cx="18153188" cy="10891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17548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E36E76-5489-7D85-6BBF-EC28219309F9}"/>
              </a:ext>
            </a:extLst>
          </p:cNvPr>
          <p:cNvSpPr txBox="1"/>
          <p:nvPr/>
        </p:nvSpPr>
        <p:spPr>
          <a:xfrm>
            <a:off x="13533294" y="2738282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FCVS </a:t>
            </a:r>
            <a:r>
              <a:rPr lang="cs-CZ" sz="2000" i="1" dirty="0" err="1"/>
              <a:t>opening</a:t>
            </a:r>
            <a:endParaRPr lang="cs-CZ" sz="2000" i="1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4835F0A-0F63-A252-9556-7B9955A7C013}"/>
              </a:ext>
            </a:extLst>
          </p:cNvPr>
          <p:cNvCxnSpPr>
            <a:cxnSpLocks/>
          </p:cNvCxnSpPr>
          <p:nvPr/>
        </p:nvCxnSpPr>
        <p:spPr>
          <a:xfrm flipH="1">
            <a:off x="11907520" y="2995675"/>
            <a:ext cx="157014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AA521DD3-9777-CEE2-C864-7DBA8EAE2BB4}"/>
              </a:ext>
            </a:extLst>
          </p:cNvPr>
          <p:cNvCxnSpPr>
            <a:cxnSpLocks/>
          </p:cNvCxnSpPr>
          <p:nvPr/>
        </p:nvCxnSpPr>
        <p:spPr>
          <a:xfrm flipH="1">
            <a:off x="11206480" y="2995675"/>
            <a:ext cx="227118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AFFFD13-336F-D725-158F-9AF92634C0EB}"/>
              </a:ext>
            </a:extLst>
          </p:cNvPr>
          <p:cNvCxnSpPr>
            <a:cxnSpLocks/>
          </p:cNvCxnSpPr>
          <p:nvPr/>
        </p:nvCxnSpPr>
        <p:spPr>
          <a:xfrm flipH="1">
            <a:off x="12192000" y="2995675"/>
            <a:ext cx="128566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4B8D3AF-B26E-A82E-0E4C-8C3BBED785C7}"/>
              </a:ext>
            </a:extLst>
          </p:cNvPr>
          <p:cNvSpPr txBox="1"/>
          <p:nvPr/>
        </p:nvSpPr>
        <p:spPr>
          <a:xfrm>
            <a:off x="16576711" y="6505952"/>
            <a:ext cx="387710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Rather </a:t>
            </a:r>
            <a:r>
              <a:rPr lang="cs-CZ" i="1" dirty="0"/>
              <a:t>big </a:t>
            </a:r>
            <a:r>
              <a:rPr lang="cs-CZ" i="1" dirty="0" err="1"/>
              <a:t>discrepancies</a:t>
            </a:r>
            <a:r>
              <a:rPr lang="cs-CZ" i="1" dirty="0"/>
              <a:t> in</a:t>
            </a:r>
            <a:r>
              <a:rPr lang="en-US" i="1" dirty="0"/>
              <a:t> CTMT failure times</a:t>
            </a:r>
            <a:r>
              <a:rPr lang="cs-CZ" i="1" dirty="0"/>
              <a:t>; </a:t>
            </a:r>
            <a:r>
              <a:rPr lang="cs-CZ" i="1" dirty="0" err="1"/>
              <a:t>related</a:t>
            </a:r>
            <a:r>
              <a:rPr lang="cs-CZ" i="1" dirty="0"/>
              <a:t> to I</a:t>
            </a:r>
            <a:r>
              <a:rPr lang="cs-CZ" i="1" baseline="-25000" dirty="0"/>
              <a:t>2</a:t>
            </a:r>
            <a:r>
              <a:rPr lang="cs-CZ" i="1" dirty="0"/>
              <a:t> (</a:t>
            </a:r>
            <a:r>
              <a:rPr lang="cs-CZ" i="1" dirty="0" err="1"/>
              <a:t>volatile</a:t>
            </a:r>
            <a:r>
              <a:rPr lang="cs-CZ" i="1" dirty="0"/>
              <a:t>) </a:t>
            </a:r>
            <a:r>
              <a:rPr lang="cs-CZ" i="1" dirty="0" err="1"/>
              <a:t>content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atmosphere</a:t>
            </a:r>
            <a:r>
              <a:rPr lang="cs-CZ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529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en-US" dirty="0">
                <a:latin typeface="+mn-lt"/>
              </a:rPr>
              <a:t>‘</a:t>
            </a:r>
            <a:r>
              <a:rPr lang="cs-CZ" dirty="0">
                <a:latin typeface="+mn-lt"/>
              </a:rPr>
              <a:t>i2‘ </a:t>
            </a:r>
            <a:r>
              <a:rPr lang="cs-CZ" dirty="0" err="1">
                <a:latin typeface="+mn-lt"/>
              </a:rPr>
              <a:t>release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6" y="2618545"/>
            <a:ext cx="18153186" cy="10891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17548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E36E76-5489-7D85-6BBF-EC28219309F9}"/>
              </a:ext>
            </a:extLst>
          </p:cNvPr>
          <p:cNvSpPr txBox="1"/>
          <p:nvPr/>
        </p:nvSpPr>
        <p:spPr>
          <a:xfrm>
            <a:off x="13533294" y="2558990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FCVS </a:t>
            </a:r>
            <a:r>
              <a:rPr lang="cs-CZ" sz="2000" i="1" dirty="0" err="1"/>
              <a:t>opening</a:t>
            </a:r>
            <a:endParaRPr lang="cs-CZ" sz="2000" i="1" dirty="0"/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2F13A18F-2B3B-DFA5-C6C4-2676449E23C9}"/>
              </a:ext>
            </a:extLst>
          </p:cNvPr>
          <p:cNvCxnSpPr>
            <a:cxnSpLocks/>
          </p:cNvCxnSpPr>
          <p:nvPr/>
        </p:nvCxnSpPr>
        <p:spPr>
          <a:xfrm flipH="1">
            <a:off x="11907520" y="2995675"/>
            <a:ext cx="157014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F39FA86-1F36-FB2C-5AB1-40F35EAD5F6A}"/>
              </a:ext>
            </a:extLst>
          </p:cNvPr>
          <p:cNvCxnSpPr>
            <a:cxnSpLocks/>
          </p:cNvCxnSpPr>
          <p:nvPr/>
        </p:nvCxnSpPr>
        <p:spPr>
          <a:xfrm flipH="1">
            <a:off x="11206480" y="2995675"/>
            <a:ext cx="227118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CF14670-5405-7C43-9CFA-930D78DA22C2}"/>
              </a:ext>
            </a:extLst>
          </p:cNvPr>
          <p:cNvCxnSpPr>
            <a:cxnSpLocks/>
          </p:cNvCxnSpPr>
          <p:nvPr/>
        </p:nvCxnSpPr>
        <p:spPr>
          <a:xfrm flipH="1">
            <a:off x="12192000" y="2995675"/>
            <a:ext cx="128566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5AE805B6-495A-68C5-52A5-835DC553DD24}"/>
              </a:ext>
            </a:extLst>
          </p:cNvPr>
          <p:cNvCxnSpPr>
            <a:cxnSpLocks/>
          </p:cNvCxnSpPr>
          <p:nvPr/>
        </p:nvCxnSpPr>
        <p:spPr>
          <a:xfrm flipH="1">
            <a:off x="14566278" y="5965429"/>
            <a:ext cx="1135590" cy="1761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5481AE4-9EAF-5CBC-2646-1AA20F2847E7}"/>
              </a:ext>
            </a:extLst>
          </p:cNvPr>
          <p:cNvCxnSpPr>
            <a:cxnSpLocks/>
          </p:cNvCxnSpPr>
          <p:nvPr/>
        </p:nvCxnSpPr>
        <p:spPr>
          <a:xfrm flipH="1">
            <a:off x="14617581" y="5965429"/>
            <a:ext cx="1084287" cy="3860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D07AD15-0D7E-5AEE-AD3B-48A7052BF3AC}"/>
              </a:ext>
            </a:extLst>
          </p:cNvPr>
          <p:cNvSpPr txBox="1"/>
          <p:nvPr/>
        </p:nvSpPr>
        <p:spPr>
          <a:xfrm>
            <a:off x="15701868" y="5253492"/>
            <a:ext cx="39308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Releases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‘I2’ </a:t>
            </a:r>
            <a:r>
              <a:rPr lang="cs-CZ" i="1" dirty="0" err="1"/>
              <a:t>onto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FCVS </a:t>
            </a:r>
            <a:r>
              <a:rPr lang="cs-CZ" i="1" dirty="0" err="1"/>
              <a:t>filters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proportional</a:t>
            </a:r>
            <a:r>
              <a:rPr lang="cs-CZ" i="1" dirty="0"/>
              <a:t> to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fixed</a:t>
            </a:r>
            <a:r>
              <a:rPr lang="cs-CZ" i="1" dirty="0"/>
              <a:t>  </a:t>
            </a:r>
            <a:r>
              <a:rPr lang="cs-CZ" i="1" dirty="0" err="1"/>
              <a:t>amount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‘I2’</a:t>
            </a:r>
            <a:endParaRPr lang="cs-CZ" i="1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E082EB51-7292-E9AD-1CE0-52B26785C9A3}"/>
              </a:ext>
            </a:extLst>
          </p:cNvPr>
          <p:cNvCxnSpPr>
            <a:cxnSpLocks/>
          </p:cNvCxnSpPr>
          <p:nvPr/>
        </p:nvCxnSpPr>
        <p:spPr>
          <a:xfrm flipH="1">
            <a:off x="9551153" y="5356840"/>
            <a:ext cx="1135590" cy="1977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CE8B0E0-D8C6-84CB-77FB-2709697003BB}"/>
              </a:ext>
            </a:extLst>
          </p:cNvPr>
          <p:cNvSpPr txBox="1"/>
          <p:nvPr/>
        </p:nvSpPr>
        <p:spPr>
          <a:xfrm>
            <a:off x="10686743" y="4156511"/>
            <a:ext cx="39308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Whole</a:t>
            </a:r>
            <a:r>
              <a:rPr lang="cs-CZ" i="1" dirty="0"/>
              <a:t> </a:t>
            </a:r>
            <a:r>
              <a:rPr lang="en-US" i="1" dirty="0"/>
              <a:t>‘I2’ </a:t>
            </a:r>
            <a:r>
              <a:rPr lang="cs-CZ" i="1" dirty="0" err="1"/>
              <a:t>class</a:t>
            </a:r>
            <a:r>
              <a:rPr lang="cs-CZ" i="1" dirty="0"/>
              <a:t> </a:t>
            </a:r>
            <a:r>
              <a:rPr lang="en-US" i="1" dirty="0"/>
              <a:t>is located in the CTMT, almost solely as airborne</a:t>
            </a:r>
            <a:endParaRPr lang="cs-CZ" i="1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63F2E8AD-AC51-5615-7469-3F7DFC9077D1}"/>
              </a:ext>
            </a:extLst>
          </p:cNvPr>
          <p:cNvCxnSpPr>
            <a:cxnSpLocks/>
          </p:cNvCxnSpPr>
          <p:nvPr/>
        </p:nvCxnSpPr>
        <p:spPr>
          <a:xfrm flipV="1">
            <a:off x="8992442" y="7542564"/>
            <a:ext cx="1126506" cy="609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7513528-673F-93FE-67C4-8224BE45AD6B}"/>
              </a:ext>
            </a:extLst>
          </p:cNvPr>
          <p:cNvSpPr txBox="1"/>
          <p:nvPr/>
        </p:nvSpPr>
        <p:spPr>
          <a:xfrm>
            <a:off x="6131046" y="8151661"/>
            <a:ext cx="28336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Some adsorption…</a:t>
            </a:r>
            <a:endParaRPr lang="cs-CZ" i="1" dirty="0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F0321BB9-FF72-2968-689D-6FC323AD7F9A}"/>
              </a:ext>
            </a:extLst>
          </p:cNvPr>
          <p:cNvSpPr/>
          <p:nvPr/>
        </p:nvSpPr>
        <p:spPr>
          <a:xfrm>
            <a:off x="10110057" y="7225553"/>
            <a:ext cx="253143" cy="447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43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en-US" dirty="0">
                <a:latin typeface="+mn-lt"/>
              </a:rPr>
              <a:t>‘</a:t>
            </a:r>
            <a:r>
              <a:rPr lang="cs-CZ" dirty="0" err="1">
                <a:latin typeface="+mn-lt"/>
              </a:rPr>
              <a:t>csi</a:t>
            </a:r>
            <a:r>
              <a:rPr lang="cs-CZ" dirty="0">
                <a:latin typeface="+mn-lt"/>
              </a:rPr>
              <a:t>‘ </a:t>
            </a:r>
            <a:r>
              <a:rPr lang="cs-CZ" dirty="0" err="1">
                <a:latin typeface="+mn-lt"/>
              </a:rPr>
              <a:t>release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5" y="2618545"/>
            <a:ext cx="18153188" cy="10891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17548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06D149-F33C-B52A-5E45-27E3320EBBBB}"/>
              </a:ext>
            </a:extLst>
          </p:cNvPr>
          <p:cNvSpPr txBox="1"/>
          <p:nvPr/>
        </p:nvSpPr>
        <p:spPr>
          <a:xfrm>
            <a:off x="13533294" y="2558990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FCVS </a:t>
            </a:r>
            <a:r>
              <a:rPr lang="cs-CZ" sz="2000" i="1" dirty="0" err="1"/>
              <a:t>opening</a:t>
            </a:r>
            <a:endParaRPr lang="cs-CZ" sz="2000" i="1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F32364C-BE29-5F4A-6EC1-B426C17224DB}"/>
              </a:ext>
            </a:extLst>
          </p:cNvPr>
          <p:cNvCxnSpPr>
            <a:cxnSpLocks/>
          </p:cNvCxnSpPr>
          <p:nvPr/>
        </p:nvCxnSpPr>
        <p:spPr>
          <a:xfrm flipH="1">
            <a:off x="11907520" y="2995675"/>
            <a:ext cx="157014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68EA204-79AF-13F8-2735-83AE5A1F7EB5}"/>
              </a:ext>
            </a:extLst>
          </p:cNvPr>
          <p:cNvCxnSpPr>
            <a:cxnSpLocks/>
          </p:cNvCxnSpPr>
          <p:nvPr/>
        </p:nvCxnSpPr>
        <p:spPr>
          <a:xfrm flipH="1">
            <a:off x="11206480" y="2995675"/>
            <a:ext cx="227118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E376B00-5391-0A03-8922-0C143A4C7DE7}"/>
              </a:ext>
            </a:extLst>
          </p:cNvPr>
          <p:cNvCxnSpPr>
            <a:cxnSpLocks/>
          </p:cNvCxnSpPr>
          <p:nvPr/>
        </p:nvCxnSpPr>
        <p:spPr>
          <a:xfrm flipH="1">
            <a:off x="12192000" y="2995675"/>
            <a:ext cx="128566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1579096-B9E1-2988-42B8-A1DB41B27A3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3908612" y="10866623"/>
            <a:ext cx="1483842" cy="73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39A0AEF-D25E-921D-FC44-D507ED12FDC0}"/>
              </a:ext>
            </a:extLst>
          </p:cNvPr>
          <p:cNvSpPr txBox="1"/>
          <p:nvPr/>
        </p:nvSpPr>
        <p:spPr>
          <a:xfrm>
            <a:off x="5392454" y="10635790"/>
            <a:ext cx="46480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‘CSI’ </a:t>
            </a:r>
            <a:r>
              <a:rPr lang="cs-CZ" i="1" dirty="0"/>
              <a:t>(</a:t>
            </a:r>
            <a:r>
              <a:rPr lang="en-US" i="1" dirty="0"/>
              <a:t>aerosols</a:t>
            </a:r>
            <a:r>
              <a:rPr lang="cs-CZ" i="1" dirty="0"/>
              <a:t>) </a:t>
            </a:r>
            <a:r>
              <a:rPr lang="cs-CZ" i="1" dirty="0" err="1"/>
              <a:t>willingly</a:t>
            </a:r>
            <a:r>
              <a:rPr lang="cs-CZ" i="1" dirty="0"/>
              <a:t> </a:t>
            </a:r>
            <a:r>
              <a:rPr lang="cs-CZ" i="1" dirty="0" err="1"/>
              <a:t>settle</a:t>
            </a:r>
            <a:endParaRPr lang="cs-CZ" i="1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CC6C383-CFB3-D0BC-8C91-F54294939025}"/>
              </a:ext>
            </a:extLst>
          </p:cNvPr>
          <p:cNvCxnSpPr>
            <a:cxnSpLocks/>
          </p:cNvCxnSpPr>
          <p:nvPr/>
        </p:nvCxnSpPr>
        <p:spPr>
          <a:xfrm flipH="1">
            <a:off x="5874854" y="5266228"/>
            <a:ext cx="1440346" cy="1799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3870091-4792-2241-9D9D-91625A41448E}"/>
              </a:ext>
            </a:extLst>
          </p:cNvPr>
          <p:cNvSpPr txBox="1"/>
          <p:nvPr/>
        </p:nvSpPr>
        <p:spPr>
          <a:xfrm>
            <a:off x="7315200" y="4997498"/>
            <a:ext cx="369345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Expected</a:t>
            </a:r>
            <a:r>
              <a:rPr lang="cs-CZ" i="1" dirty="0"/>
              <a:t>: a </a:t>
            </a:r>
            <a:r>
              <a:rPr lang="cs-CZ" i="1" dirty="0" err="1"/>
              <a:t>little</a:t>
            </a:r>
            <a:r>
              <a:rPr lang="cs-CZ" i="1" dirty="0"/>
              <a:t> </a:t>
            </a:r>
            <a:r>
              <a:rPr lang="cs-CZ" i="1" dirty="0" err="1"/>
              <a:t>less</a:t>
            </a:r>
            <a:r>
              <a:rPr lang="cs-CZ" i="1" dirty="0"/>
              <a:t> </a:t>
            </a:r>
            <a:r>
              <a:rPr lang="en-US" i="1" dirty="0"/>
              <a:t>‘CSI’ for the 3 </a:t>
            </a:r>
            <a:r>
              <a:rPr lang="cs-CZ" i="1" dirty="0"/>
              <a:t>%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‘I2’ than for the 1.56 % of ‘I2’</a:t>
            </a:r>
            <a:endParaRPr lang="cs-CZ" i="1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1F6AD4FC-9426-24B8-5619-9F60E253F6B5}"/>
              </a:ext>
            </a:extLst>
          </p:cNvPr>
          <p:cNvSpPr/>
          <p:nvPr/>
        </p:nvSpPr>
        <p:spPr>
          <a:xfrm>
            <a:off x="5684716" y="7065846"/>
            <a:ext cx="253143" cy="447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F8B53BCB-0385-6071-11B3-68B4C9BACE5D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12692590" y="8920624"/>
            <a:ext cx="1203518" cy="182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A8B9662-D533-38EF-5C49-E700DBD629D9}"/>
              </a:ext>
            </a:extLst>
          </p:cNvPr>
          <p:cNvSpPr txBox="1"/>
          <p:nvPr/>
        </p:nvSpPr>
        <p:spPr>
          <a:xfrm>
            <a:off x="13896108" y="9956681"/>
            <a:ext cx="451739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/>
              <a:t>Much </a:t>
            </a:r>
            <a:r>
              <a:rPr lang="cs-CZ" i="1" dirty="0" err="1"/>
              <a:t>less</a:t>
            </a:r>
            <a:r>
              <a:rPr lang="en-US" i="1" dirty="0"/>
              <a:t> ‘CSI’ mass released</a:t>
            </a:r>
            <a:r>
              <a:rPr lang="cs-CZ" i="1" dirty="0"/>
              <a:t>: </a:t>
            </a:r>
            <a:r>
              <a:rPr lang="cs-CZ" i="1" dirty="0" err="1"/>
              <a:t>this</a:t>
            </a:r>
            <a:r>
              <a:rPr lang="cs-CZ" i="1" dirty="0"/>
              <a:t> </a:t>
            </a:r>
            <a:r>
              <a:rPr lang="cs-CZ" i="1" dirty="0" err="1"/>
              <a:t>means</a:t>
            </a:r>
            <a:r>
              <a:rPr lang="cs-CZ" i="1" dirty="0"/>
              <a:t> MELCOR </a:t>
            </a:r>
            <a:r>
              <a:rPr lang="cs-CZ" i="1" dirty="0" err="1"/>
              <a:t>correctly</a:t>
            </a:r>
            <a:r>
              <a:rPr lang="cs-CZ" i="1" dirty="0"/>
              <a:t> </a:t>
            </a:r>
            <a:r>
              <a:rPr lang="cs-CZ" i="1" dirty="0" err="1"/>
              <a:t>combines</a:t>
            </a:r>
            <a:r>
              <a:rPr lang="cs-CZ" i="1" dirty="0"/>
              <a:t> </a:t>
            </a:r>
            <a:r>
              <a:rPr lang="en-US" i="1" dirty="0"/>
              <a:t>‘CS’ and ‘I2’ with the factor of 0.5 for ‘I2’ 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12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en-US" dirty="0">
                <a:latin typeface="+mn-lt"/>
              </a:rPr>
              <a:t>‘</a:t>
            </a:r>
            <a:r>
              <a:rPr lang="cs-CZ" dirty="0">
                <a:latin typeface="+mn-lt"/>
              </a:rPr>
              <a:t>cs‘ </a:t>
            </a:r>
            <a:r>
              <a:rPr lang="cs-CZ" dirty="0" err="1">
                <a:latin typeface="+mn-lt"/>
              </a:rPr>
              <a:t>release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5" y="2618545"/>
            <a:ext cx="18153188" cy="10891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17548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48251147-80A1-9FEB-4CCC-0A8696A0881C}"/>
              </a:ext>
            </a:extLst>
          </p:cNvPr>
          <p:cNvSpPr txBox="1"/>
          <p:nvPr/>
        </p:nvSpPr>
        <p:spPr>
          <a:xfrm>
            <a:off x="13533294" y="2558990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FCVS </a:t>
            </a:r>
            <a:r>
              <a:rPr lang="cs-CZ" sz="2000" i="1" dirty="0" err="1"/>
              <a:t>opening</a:t>
            </a:r>
            <a:endParaRPr lang="cs-CZ" sz="2000" i="1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359BAD-8306-6E2A-D4AE-4B526324BA3E}"/>
              </a:ext>
            </a:extLst>
          </p:cNvPr>
          <p:cNvCxnSpPr>
            <a:cxnSpLocks/>
          </p:cNvCxnSpPr>
          <p:nvPr/>
        </p:nvCxnSpPr>
        <p:spPr>
          <a:xfrm flipH="1">
            <a:off x="11907520" y="2995675"/>
            <a:ext cx="157014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0C2925B-623E-63BB-080B-2058BBCEA0E7}"/>
              </a:ext>
            </a:extLst>
          </p:cNvPr>
          <p:cNvCxnSpPr>
            <a:cxnSpLocks/>
          </p:cNvCxnSpPr>
          <p:nvPr/>
        </p:nvCxnSpPr>
        <p:spPr>
          <a:xfrm flipH="1">
            <a:off x="11206480" y="2995675"/>
            <a:ext cx="227118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9472808-1BE7-74CA-351D-82AA40B2E76D}"/>
              </a:ext>
            </a:extLst>
          </p:cNvPr>
          <p:cNvCxnSpPr>
            <a:cxnSpLocks/>
          </p:cNvCxnSpPr>
          <p:nvPr/>
        </p:nvCxnSpPr>
        <p:spPr>
          <a:xfrm flipH="1">
            <a:off x="12192000" y="2995675"/>
            <a:ext cx="1285660" cy="643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A3DB480-380B-CB8B-8E9F-BF89B23947F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2622306" y="4492565"/>
            <a:ext cx="1751275" cy="902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3A81AAA-454B-264E-AE93-E017264D4003}"/>
              </a:ext>
            </a:extLst>
          </p:cNvPr>
          <p:cNvSpPr txBox="1"/>
          <p:nvPr/>
        </p:nvSpPr>
        <p:spPr>
          <a:xfrm>
            <a:off x="14373581" y="4980042"/>
            <a:ext cx="45598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Less ‘CSI’ is created </a:t>
            </a:r>
            <a:r>
              <a:rPr lang="cs-CZ" i="1" dirty="0"/>
              <a:t>=&gt; more </a:t>
            </a:r>
            <a:r>
              <a:rPr lang="en-US" i="1" dirty="0"/>
              <a:t>‘CS’ remains and is released</a:t>
            </a:r>
            <a:endParaRPr lang="cs-CZ" i="1" dirty="0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CF92A056-AC73-E731-1E86-D48498DB091A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7655859" y="5063179"/>
            <a:ext cx="805905" cy="27133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DD88E0E-B946-8D81-6DE8-8F551BE0701A}"/>
              </a:ext>
            </a:extLst>
          </p:cNvPr>
          <p:cNvSpPr txBox="1"/>
          <p:nvPr/>
        </p:nvSpPr>
        <p:spPr>
          <a:xfrm>
            <a:off x="5414682" y="7776557"/>
            <a:ext cx="510988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Expected</a:t>
            </a:r>
            <a:r>
              <a:rPr lang="cs-CZ" i="1" dirty="0"/>
              <a:t>: more </a:t>
            </a:r>
            <a:r>
              <a:rPr lang="en-US" i="1" dirty="0"/>
              <a:t>‘CS’ </a:t>
            </a:r>
            <a:r>
              <a:rPr lang="cs-CZ" i="1" dirty="0" err="1"/>
              <a:t>release</a:t>
            </a:r>
            <a:r>
              <a:rPr lang="cs-CZ" i="1" dirty="0"/>
              <a:t> </a:t>
            </a:r>
            <a:r>
              <a:rPr lang="en-US" i="1" dirty="0"/>
              <a:t>for the 3 </a:t>
            </a:r>
            <a:r>
              <a:rPr lang="cs-CZ" i="1" dirty="0"/>
              <a:t>%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‘I2’ </a:t>
            </a:r>
            <a:r>
              <a:rPr lang="cs-CZ" i="1" dirty="0"/>
              <a:t>and </a:t>
            </a:r>
            <a:r>
              <a:rPr lang="cs-CZ" i="1" dirty="0" err="1"/>
              <a:t>thus</a:t>
            </a:r>
            <a:r>
              <a:rPr lang="cs-CZ" i="1" dirty="0"/>
              <a:t> </a:t>
            </a:r>
            <a:r>
              <a:rPr lang="cs-CZ" i="1" dirty="0" err="1"/>
              <a:t>less</a:t>
            </a:r>
            <a:r>
              <a:rPr lang="cs-CZ" i="1" dirty="0"/>
              <a:t> </a:t>
            </a:r>
            <a:r>
              <a:rPr lang="cs-CZ" i="1" dirty="0" err="1"/>
              <a:t>amount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en-US" i="1" dirty="0"/>
              <a:t>‘CSI’</a:t>
            </a:r>
            <a:r>
              <a:rPr lang="cs-CZ" i="1" dirty="0"/>
              <a:t>, </a:t>
            </a:r>
            <a:r>
              <a:rPr lang="cs-CZ" i="1" dirty="0" err="1"/>
              <a:t>thus</a:t>
            </a:r>
            <a:r>
              <a:rPr lang="cs-CZ" i="1" dirty="0"/>
              <a:t> more </a:t>
            </a:r>
            <a:r>
              <a:rPr lang="cs-CZ" i="1" dirty="0" err="1"/>
              <a:t>available</a:t>
            </a:r>
            <a:r>
              <a:rPr lang="cs-CZ" i="1" dirty="0"/>
              <a:t> </a:t>
            </a:r>
            <a:r>
              <a:rPr lang="en-US" i="1" dirty="0"/>
              <a:t>‘CS’</a:t>
            </a:r>
            <a:endParaRPr lang="cs-CZ" i="1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D454D7C8-C7D1-39D6-8C49-F577861D21EC}"/>
              </a:ext>
            </a:extLst>
          </p:cNvPr>
          <p:cNvSpPr/>
          <p:nvPr/>
        </p:nvSpPr>
        <p:spPr>
          <a:xfrm>
            <a:off x="8424692" y="4681193"/>
            <a:ext cx="253143" cy="44752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A610CDBF-007E-13B5-C09B-B983ED25C8C9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908612" y="11051289"/>
            <a:ext cx="1483842" cy="55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56D4B2E-2659-5504-F5AA-F87CB43F1488}"/>
              </a:ext>
            </a:extLst>
          </p:cNvPr>
          <p:cNvSpPr txBox="1"/>
          <p:nvPr/>
        </p:nvSpPr>
        <p:spPr>
          <a:xfrm>
            <a:off x="5392454" y="10635790"/>
            <a:ext cx="464801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‘CS’ </a:t>
            </a:r>
            <a:r>
              <a:rPr lang="cs-CZ" i="1" dirty="0"/>
              <a:t>(</a:t>
            </a:r>
            <a:r>
              <a:rPr lang="en-US" i="1" dirty="0"/>
              <a:t>aerosols</a:t>
            </a:r>
            <a:r>
              <a:rPr lang="cs-CZ" i="1" dirty="0"/>
              <a:t>/</a:t>
            </a:r>
            <a:r>
              <a:rPr lang="cs-CZ" i="1" dirty="0" err="1"/>
              <a:t>vapors</a:t>
            </a:r>
            <a:r>
              <a:rPr lang="cs-CZ" i="1" dirty="0"/>
              <a:t>) </a:t>
            </a:r>
            <a:r>
              <a:rPr lang="cs-CZ" i="1" dirty="0" err="1"/>
              <a:t>willingly</a:t>
            </a:r>
            <a:r>
              <a:rPr lang="cs-CZ" i="1" dirty="0"/>
              <a:t> </a:t>
            </a:r>
            <a:r>
              <a:rPr lang="cs-CZ" i="1" dirty="0" err="1"/>
              <a:t>settle</a:t>
            </a:r>
            <a:r>
              <a:rPr lang="cs-CZ" i="1" dirty="0"/>
              <a:t>/</a:t>
            </a:r>
            <a:r>
              <a:rPr lang="cs-CZ" i="1" dirty="0" err="1"/>
              <a:t>condense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9292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5638165"/>
            <a:ext cx="17605372" cy="2124075"/>
          </a:xfrm>
        </p:spPr>
        <p:txBody>
          <a:bodyPr/>
          <a:lstStyle/>
          <a:p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disappearance</a:t>
            </a:r>
            <a:r>
              <a:rPr lang="cs-CZ" sz="6000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6000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uo2/</a:t>
            </a:r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decay</a:t>
            </a:r>
            <a:r>
              <a:rPr lang="cs-CZ" sz="6000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33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vver-1000 input </a:t>
            </a:r>
            <a:r>
              <a:rPr lang="cs-CZ" dirty="0" err="1">
                <a:latin typeface="+mn-lt"/>
              </a:rPr>
              <a:t>deck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decay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heat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/>
          <a:stretch/>
        </p:blipFill>
        <p:spPr bwMode="auto">
          <a:xfrm>
            <a:off x="1705705" y="3406587"/>
            <a:ext cx="18153188" cy="10103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0CCB74-4097-8FE7-BA14-304DC18713F4}"/>
              </a:ext>
            </a:extLst>
          </p:cNvPr>
          <p:cNvSpPr txBox="1"/>
          <p:nvPr/>
        </p:nvSpPr>
        <p:spPr>
          <a:xfrm>
            <a:off x="13385340" y="9858346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/>
              <a:t>Instant </a:t>
            </a:r>
            <a:r>
              <a:rPr lang="cs-CZ" sz="2000" i="1" dirty="0" err="1"/>
              <a:t>of</a:t>
            </a:r>
            <a:r>
              <a:rPr lang="cs-CZ" sz="2000" i="1" dirty="0"/>
              <a:t> RPV </a:t>
            </a:r>
            <a:r>
              <a:rPr lang="cs-CZ" sz="2000" i="1" dirty="0" err="1"/>
              <a:t>failure</a:t>
            </a:r>
            <a:endParaRPr lang="cs-CZ" sz="2000" i="1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3BD5635E-FC08-FE7D-38CE-A4DDA706F7F4}"/>
              </a:ext>
            </a:extLst>
          </p:cNvPr>
          <p:cNvCxnSpPr>
            <a:cxnSpLocks/>
          </p:cNvCxnSpPr>
          <p:nvPr/>
        </p:nvCxnSpPr>
        <p:spPr>
          <a:xfrm>
            <a:off x="16038131" y="10180762"/>
            <a:ext cx="1048598" cy="1670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1F31193-338B-E0B2-4477-100683A47DCE}"/>
              </a:ext>
            </a:extLst>
          </p:cNvPr>
          <p:cNvCxnSpPr>
            <a:cxnSpLocks/>
          </p:cNvCxnSpPr>
          <p:nvPr/>
        </p:nvCxnSpPr>
        <p:spPr>
          <a:xfrm>
            <a:off x="17224849" y="9556012"/>
            <a:ext cx="220469" cy="2169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E7478EF-EFF5-72FE-413B-BA74F277C800}"/>
              </a:ext>
            </a:extLst>
          </p:cNvPr>
          <p:cNvSpPr txBox="1"/>
          <p:nvPr/>
        </p:nvSpPr>
        <p:spPr>
          <a:xfrm>
            <a:off x="15401364" y="8725015"/>
            <a:ext cx="3646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RN total decay heat starts to deviate</a:t>
            </a:r>
            <a:endParaRPr lang="cs-CZ" i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268183-0F56-0142-2C98-A7EFA578E85B}"/>
              </a:ext>
            </a:extLst>
          </p:cNvPr>
          <p:cNvSpPr txBox="1"/>
          <p:nvPr/>
        </p:nvSpPr>
        <p:spPr>
          <a:xfrm>
            <a:off x="17583438" y="9842957"/>
            <a:ext cx="3646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/>
              <a:t>DCH total decay heat according to the table</a:t>
            </a:r>
            <a:endParaRPr lang="cs-CZ" i="1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3B3AFE6-2E7E-54F2-73E8-28D328355988}"/>
              </a:ext>
            </a:extLst>
          </p:cNvPr>
          <p:cNvCxnSpPr>
            <a:cxnSpLocks/>
          </p:cNvCxnSpPr>
          <p:nvPr/>
        </p:nvCxnSpPr>
        <p:spPr>
          <a:xfrm flipH="1">
            <a:off x="18532699" y="10673954"/>
            <a:ext cx="358589" cy="1051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vver-1000 input </a:t>
            </a:r>
            <a:r>
              <a:rPr lang="cs-CZ" dirty="0" err="1">
                <a:latin typeface="+mn-lt"/>
              </a:rPr>
              <a:t>deck</a:t>
            </a:r>
            <a:r>
              <a:rPr lang="cs-CZ" dirty="0">
                <a:latin typeface="+mn-lt"/>
              </a:rPr>
              <a:t>: uo2 </a:t>
            </a:r>
            <a:r>
              <a:rPr lang="cs-CZ" dirty="0" err="1">
                <a:latin typeface="+mn-lt"/>
              </a:rPr>
              <a:t>mass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/>
          <a:stretch/>
        </p:blipFill>
        <p:spPr bwMode="auto">
          <a:xfrm>
            <a:off x="1705706" y="3388659"/>
            <a:ext cx="18153186" cy="10121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B38551-A004-37A0-6624-72FE8A36FBB4}"/>
              </a:ext>
            </a:extLst>
          </p:cNvPr>
          <p:cNvSpPr txBox="1"/>
          <p:nvPr/>
        </p:nvSpPr>
        <p:spPr>
          <a:xfrm>
            <a:off x="13098469" y="5340333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/>
              <a:t>Instant </a:t>
            </a:r>
            <a:r>
              <a:rPr lang="cs-CZ" sz="2000" i="1" dirty="0" err="1"/>
              <a:t>of</a:t>
            </a:r>
            <a:r>
              <a:rPr lang="cs-CZ" sz="2000" i="1" dirty="0"/>
              <a:t> RPV </a:t>
            </a:r>
            <a:r>
              <a:rPr lang="cs-CZ" sz="2000" i="1" dirty="0" err="1"/>
              <a:t>failure</a:t>
            </a:r>
            <a:endParaRPr lang="cs-CZ" sz="2000" i="1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AA35A801-9DD9-D434-51F7-BF5A9768EE1F}"/>
              </a:ext>
            </a:extLst>
          </p:cNvPr>
          <p:cNvCxnSpPr>
            <a:cxnSpLocks/>
          </p:cNvCxnSpPr>
          <p:nvPr/>
        </p:nvCxnSpPr>
        <p:spPr>
          <a:xfrm flipV="1">
            <a:off x="15751260" y="4930588"/>
            <a:ext cx="1263752" cy="732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22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vver-440 input </a:t>
            </a:r>
            <a:r>
              <a:rPr lang="cs-CZ" dirty="0" err="1">
                <a:latin typeface="+mn-lt"/>
              </a:rPr>
              <a:t>deck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decay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heat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19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05705" y="2683335"/>
            <a:ext cx="18153188" cy="10762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EBFFF5E3-42C6-3AE7-8177-E15359726951}"/>
              </a:ext>
            </a:extLst>
          </p:cNvPr>
          <p:cNvCxnSpPr>
            <a:cxnSpLocks/>
          </p:cNvCxnSpPr>
          <p:nvPr/>
        </p:nvCxnSpPr>
        <p:spPr>
          <a:xfrm>
            <a:off x="5934635" y="9483265"/>
            <a:ext cx="770965" cy="2278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AD21AA72-45EA-9A39-0231-28035B4EAE5C}"/>
              </a:ext>
            </a:extLst>
          </p:cNvPr>
          <p:cNvSpPr txBox="1"/>
          <p:nvPr/>
        </p:nvSpPr>
        <p:spPr>
          <a:xfrm>
            <a:off x="3944469" y="8652268"/>
            <a:ext cx="432098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3300"/>
                </a:solidFill>
              </a:rPr>
              <a:t>RN</a:t>
            </a:r>
            <a:r>
              <a:rPr lang="cs-CZ" i="1" dirty="0">
                <a:solidFill>
                  <a:srgbClr val="FF3300"/>
                </a:solidFill>
              </a:rPr>
              <a:t>1-DHTOT</a:t>
            </a:r>
            <a:r>
              <a:rPr lang="en-US" i="1" dirty="0">
                <a:solidFill>
                  <a:srgbClr val="FF3300"/>
                </a:solidFill>
              </a:rPr>
              <a:t> starts to d</a:t>
            </a:r>
            <a:r>
              <a:rPr lang="cs-CZ" i="1" dirty="0" err="1">
                <a:solidFill>
                  <a:srgbClr val="FF3300"/>
                </a:solidFill>
              </a:rPr>
              <a:t>iminish</a:t>
            </a:r>
            <a:r>
              <a:rPr lang="cs-CZ" i="1" dirty="0">
                <a:solidFill>
                  <a:srgbClr val="FF3300"/>
                </a:solidFill>
              </a:rPr>
              <a:t> </a:t>
            </a:r>
            <a:r>
              <a:rPr lang="cs-CZ" i="1" dirty="0" err="1">
                <a:solidFill>
                  <a:srgbClr val="FF3300"/>
                </a:solidFill>
              </a:rPr>
              <a:t>before</a:t>
            </a:r>
            <a:r>
              <a:rPr lang="cs-CZ" i="1" dirty="0">
                <a:solidFill>
                  <a:srgbClr val="FF3300"/>
                </a:solidFill>
              </a:rPr>
              <a:t> RPV </a:t>
            </a:r>
            <a:r>
              <a:rPr lang="cs-CZ" i="1" dirty="0" err="1">
                <a:solidFill>
                  <a:srgbClr val="FF3300"/>
                </a:solidFill>
              </a:rPr>
              <a:t>failure</a:t>
            </a:r>
            <a:r>
              <a:rPr lang="cs-CZ" i="1" dirty="0">
                <a:solidFill>
                  <a:srgbClr val="FF3300"/>
                </a:solidFill>
              </a:rPr>
              <a:t>!!!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8E26607-A26F-E8C3-48C3-3EB97AA8ACE3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982502" y="11138983"/>
            <a:ext cx="1976312" cy="843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2AB968C-8FCD-4117-BB95-BFAE52F0EC81}"/>
              </a:ext>
            </a:extLst>
          </p:cNvPr>
          <p:cNvSpPr txBox="1"/>
          <p:nvPr/>
        </p:nvSpPr>
        <p:spPr>
          <a:xfrm>
            <a:off x="8958814" y="10723484"/>
            <a:ext cx="3646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C000"/>
                </a:solidFill>
              </a:rPr>
              <a:t>RN</a:t>
            </a:r>
            <a:r>
              <a:rPr lang="cs-CZ" i="1" dirty="0">
                <a:solidFill>
                  <a:srgbClr val="FFC000"/>
                </a:solidFill>
              </a:rPr>
              <a:t>1-DHCOR </a:t>
            </a:r>
            <a:r>
              <a:rPr lang="cs-CZ" i="1" dirty="0" err="1">
                <a:solidFill>
                  <a:srgbClr val="FFC000"/>
                </a:solidFill>
              </a:rPr>
              <a:t>according</a:t>
            </a:r>
            <a:r>
              <a:rPr lang="cs-CZ" i="1" dirty="0">
                <a:solidFill>
                  <a:srgbClr val="FFC000"/>
                </a:solidFill>
              </a:rPr>
              <a:t> to </a:t>
            </a:r>
            <a:r>
              <a:rPr lang="cs-CZ" i="1" dirty="0" err="1">
                <a:solidFill>
                  <a:srgbClr val="FFC000"/>
                </a:solidFill>
              </a:rPr>
              <a:t>the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>
                <a:solidFill>
                  <a:srgbClr val="FFC000"/>
                </a:solidFill>
              </a:rPr>
              <a:t>FPs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>
                <a:solidFill>
                  <a:srgbClr val="FFC000"/>
                </a:solidFill>
              </a:rPr>
              <a:t>release</a:t>
            </a:r>
            <a:endParaRPr lang="cs-CZ" i="1" dirty="0">
              <a:solidFill>
                <a:srgbClr val="FFC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03D118D-046D-C37B-CBBC-A86D3EFB70FF}"/>
              </a:ext>
            </a:extLst>
          </p:cNvPr>
          <p:cNvSpPr txBox="1"/>
          <p:nvPr/>
        </p:nvSpPr>
        <p:spPr>
          <a:xfrm>
            <a:off x="9466729" y="8832298"/>
            <a:ext cx="31390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DCH-TOTCLSPOW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 </a:t>
            </a:r>
            <a:r>
              <a:rPr lang="cs-CZ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expected</a:t>
            </a:r>
            <a:endParaRPr lang="cs-CZ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6543996-DA03-8703-6CB4-2EA4FEF8976A}"/>
              </a:ext>
            </a:extLst>
          </p:cNvPr>
          <p:cNvCxnSpPr>
            <a:cxnSpLocks/>
          </p:cNvCxnSpPr>
          <p:nvPr/>
        </p:nvCxnSpPr>
        <p:spPr>
          <a:xfrm flipH="1">
            <a:off x="7018360" y="9214008"/>
            <a:ext cx="2448369" cy="2463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Outline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E6C191-42CA-4515-975C-9B06C388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600" y="3473451"/>
            <a:ext cx="17896824" cy="6918048"/>
          </a:xfrm>
        </p:spPr>
        <p:txBody>
          <a:bodyPr wrap="square" lIns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54A4"/>
                </a:solidFill>
              </a:rPr>
              <a:t>More realistic iodine representation in MELCOR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simulations</a:t>
            </a:r>
            <a:endParaRPr lang="en-US" sz="3600" dirty="0">
              <a:solidFill>
                <a:srgbClr val="0054A4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en-US" sz="3200" dirty="0" err="1">
                <a:solidFill>
                  <a:schemeClr val="accent3"/>
                </a:solidFill>
              </a:rPr>
              <a:t>CsI</a:t>
            </a:r>
            <a:r>
              <a:rPr lang="cs-CZ" sz="3200" dirty="0">
                <a:solidFill>
                  <a:schemeClr val="accent3"/>
                </a:solidFill>
              </a:rPr>
              <a:t> vs. I</a:t>
            </a:r>
            <a:r>
              <a:rPr lang="cs-CZ" sz="3200" baseline="-25000" dirty="0">
                <a:solidFill>
                  <a:schemeClr val="accent3"/>
                </a:solidFill>
              </a:rPr>
              <a:t>2</a:t>
            </a:r>
            <a:endParaRPr lang="en-US" sz="3200" dirty="0">
              <a:solidFill>
                <a:schemeClr val="accent3"/>
              </a:solidFill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54A4"/>
                </a:solidFill>
              </a:rPr>
              <a:t>Disappearance of UO</a:t>
            </a:r>
            <a:r>
              <a:rPr lang="en-US" sz="3600" baseline="-25000" dirty="0">
                <a:solidFill>
                  <a:srgbClr val="0054A4"/>
                </a:solidFill>
              </a:rPr>
              <a:t>2</a:t>
            </a:r>
            <a:r>
              <a:rPr lang="en-US" sz="3600" dirty="0">
                <a:solidFill>
                  <a:srgbClr val="0054A4"/>
                </a:solidFill>
              </a:rPr>
              <a:t>/decay heat from the simulation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cs-CZ" sz="3200" dirty="0">
                <a:solidFill>
                  <a:schemeClr val="accent3"/>
                </a:solidFill>
              </a:rPr>
              <a:t>F</a:t>
            </a:r>
            <a:r>
              <a:rPr lang="en-US" sz="3200" dirty="0">
                <a:solidFill>
                  <a:schemeClr val="accent3"/>
                </a:solidFill>
              </a:rPr>
              <a:t>or the VVER-440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0054A4"/>
                </a:solidFill>
              </a:rPr>
              <a:t>Testing the r2023.0.9 vs. r2024.0.0 on </a:t>
            </a:r>
            <a:r>
              <a:rPr lang="en-US" sz="3600" i="1" dirty="0">
                <a:solidFill>
                  <a:srgbClr val="0054A4"/>
                </a:solidFill>
              </a:rPr>
              <a:t>identical</a:t>
            </a:r>
            <a:r>
              <a:rPr lang="en-US" sz="3600" dirty="0">
                <a:solidFill>
                  <a:srgbClr val="0054A4"/>
                </a:solidFill>
              </a:rPr>
              <a:t> VVER-1000 input deck</a:t>
            </a:r>
          </a:p>
          <a:p>
            <a:pPr lvl="1">
              <a:lnSpc>
                <a:spcPct val="150000"/>
              </a:lnSpc>
            </a:pP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accent3"/>
                </a:solidFill>
              </a:rPr>
              <a:t>CTMT long-term pressurization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34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vver-440 input </a:t>
            </a:r>
            <a:r>
              <a:rPr lang="cs-CZ" dirty="0" err="1">
                <a:latin typeface="+mn-lt"/>
              </a:rPr>
              <a:t>deck</a:t>
            </a:r>
            <a:r>
              <a:rPr lang="cs-CZ" dirty="0">
                <a:latin typeface="+mn-lt"/>
              </a:rPr>
              <a:t>: uo2 </a:t>
            </a:r>
            <a:r>
              <a:rPr lang="cs-CZ" dirty="0" err="1">
                <a:latin typeface="+mn-lt"/>
              </a:rPr>
              <a:t>mass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20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6338" y="2618545"/>
            <a:ext cx="15851921" cy="10891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800DE401-6CD4-841E-FB9F-FC53FBF835C3}"/>
              </a:ext>
            </a:extLst>
          </p:cNvPr>
          <p:cNvCxnSpPr>
            <a:cxnSpLocks/>
          </p:cNvCxnSpPr>
          <p:nvPr/>
        </p:nvCxnSpPr>
        <p:spPr>
          <a:xfrm flipV="1">
            <a:off x="7202307" y="3489199"/>
            <a:ext cx="614917" cy="2509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FD5812-F9BD-2B98-F187-D69FC29B05B7}"/>
              </a:ext>
            </a:extLst>
          </p:cNvPr>
          <p:cNvSpPr txBox="1"/>
          <p:nvPr/>
        </p:nvSpPr>
        <p:spPr>
          <a:xfrm>
            <a:off x="5378822" y="5998621"/>
            <a:ext cx="3646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Why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total</a:t>
            </a:r>
            <a:r>
              <a:rPr lang="cs-CZ" i="1" dirty="0"/>
              <a:t> </a:t>
            </a:r>
            <a:r>
              <a:rPr lang="cs-CZ" i="1" dirty="0" err="1"/>
              <a:t>amount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UO2 </a:t>
            </a:r>
            <a:r>
              <a:rPr lang="cs-CZ" i="1" dirty="0" err="1"/>
              <a:t>decreasing</a:t>
            </a:r>
            <a:r>
              <a:rPr lang="en-US" i="1" dirty="0"/>
              <a:t>?</a:t>
            </a:r>
            <a:r>
              <a:rPr lang="cs-CZ" i="1" dirty="0"/>
              <a:t>!?!</a:t>
            </a:r>
          </a:p>
        </p:txBody>
      </p:sp>
    </p:spTree>
    <p:extLst>
      <p:ext uri="{BB962C8B-B14F-4D97-AF65-F5344CB8AC3E}">
        <p14:creationId xmlns:p14="http://schemas.microsoft.com/office/powerpoint/2010/main" val="356957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9566951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vver-440 input </a:t>
            </a:r>
            <a:r>
              <a:rPr lang="cs-CZ" dirty="0" err="1">
                <a:latin typeface="+mn-lt"/>
              </a:rPr>
              <a:t>deck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MEGouT</a:t>
            </a:r>
            <a:r>
              <a:rPr lang="cs-CZ" dirty="0">
                <a:latin typeface="+mn-lt"/>
              </a:rPr>
              <a:t>(</a:t>
            </a:r>
            <a:r>
              <a:rPr lang="cs-CZ" dirty="0" err="1">
                <a:latin typeface="+mn-lt"/>
              </a:rPr>
              <a:t>melOUT</a:t>
            </a:r>
            <a:r>
              <a:rPr lang="cs-CZ" dirty="0">
                <a:latin typeface="+mn-lt"/>
              </a:rPr>
              <a:t>) </a:t>
            </a:r>
            <a:r>
              <a:rPr lang="cs-CZ" dirty="0" err="1">
                <a:latin typeface="+mn-lt"/>
              </a:rPr>
              <a:t>errors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21</a:t>
            </a:fld>
            <a:endParaRPr lang="cs-CZ"/>
          </a:p>
        </p:txBody>
      </p:sp>
      <p:pic>
        <p:nvPicPr>
          <p:cNvPr id="8" name="Obrázek 7" descr="Obsah obrázku text, snímek obrazovky, displej, Písmo&#10;&#10;Popis byl vytvořen automaticky">
            <a:extLst>
              <a:ext uri="{FF2B5EF4-FFF2-40B4-BE49-F238E27FC236}">
                <a16:creationId xmlns:a16="http://schemas.microsoft.com/office/drawing/2014/main" id="{43CB6A73-5BA0-CE54-7272-40487DD9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2" y="4163391"/>
            <a:ext cx="10672519" cy="8101496"/>
          </a:xfrm>
          <a:prstGeom prst="rect">
            <a:avLst/>
          </a:prstGeom>
        </p:spPr>
      </p:pic>
      <p:pic>
        <p:nvPicPr>
          <p:cNvPr id="10" name="Obrázek 9" descr="Obsah obrázku text, snímek obrazovky, displej, Písmo&#10;&#10;Popis byl vytvořen automaticky">
            <a:extLst>
              <a:ext uri="{FF2B5EF4-FFF2-40B4-BE49-F238E27FC236}">
                <a16:creationId xmlns:a16="http://schemas.microsoft.com/office/drawing/2014/main" id="{61EDEB29-C4B5-5276-0E3C-20B881301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500" y="4163391"/>
            <a:ext cx="9985975" cy="810149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28BD975-8524-2290-6A98-E78777757A20}"/>
              </a:ext>
            </a:extLst>
          </p:cNvPr>
          <p:cNvSpPr txBox="1"/>
          <p:nvPr/>
        </p:nvSpPr>
        <p:spPr>
          <a:xfrm>
            <a:off x="1255059" y="3149600"/>
            <a:ext cx="540712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cs-CZ" sz="3200" i="1" dirty="0"/>
              <a:t>MEGOUT: no </a:t>
            </a:r>
            <a:r>
              <a:rPr lang="cs-CZ" sz="3200" i="1" dirty="0" err="1"/>
              <a:t>error</a:t>
            </a:r>
            <a:r>
              <a:rPr lang="cs-CZ" sz="3200" i="1" dirty="0"/>
              <a:t>…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0A5382-295F-59CD-16AE-4C82CCD25677}"/>
              </a:ext>
            </a:extLst>
          </p:cNvPr>
          <p:cNvSpPr txBox="1"/>
          <p:nvPr/>
        </p:nvSpPr>
        <p:spPr>
          <a:xfrm>
            <a:off x="11368500" y="3149600"/>
            <a:ext cx="912481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cs-CZ" sz="3200" i="1" dirty="0"/>
              <a:t>MELOUT: </a:t>
            </a:r>
            <a:r>
              <a:rPr lang="cs-CZ" sz="3200" i="1" dirty="0" err="1"/>
              <a:t>same</a:t>
            </a:r>
            <a:r>
              <a:rPr lang="cs-CZ" sz="3200" i="1" dirty="0"/>
              <a:t> </a:t>
            </a:r>
            <a:r>
              <a:rPr lang="cs-CZ" sz="3200" i="1" dirty="0" err="1"/>
              <a:t>masses</a:t>
            </a:r>
            <a:r>
              <a:rPr lang="cs-CZ" sz="3200" i="1" dirty="0"/>
              <a:t>, but </a:t>
            </a:r>
            <a:r>
              <a:rPr lang="cs-CZ" sz="3200" i="1" dirty="0" err="1"/>
              <a:t>error</a:t>
            </a:r>
            <a:r>
              <a:rPr lang="cs-CZ" sz="3200" i="1" dirty="0"/>
              <a:t> 34 </a:t>
            </a:r>
            <a:r>
              <a:rPr lang="cs-CZ" sz="3200" i="1" dirty="0" err="1"/>
              <a:t>tons</a:t>
            </a:r>
            <a:r>
              <a:rPr lang="cs-CZ" sz="3200" i="1" dirty="0"/>
              <a:t>!?!?...</a:t>
            </a:r>
          </a:p>
        </p:txBody>
      </p:sp>
    </p:spTree>
    <p:extLst>
      <p:ext uri="{BB962C8B-B14F-4D97-AF65-F5344CB8AC3E}">
        <p14:creationId xmlns:p14="http://schemas.microsoft.com/office/powerpoint/2010/main" val="4094658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5638165"/>
            <a:ext cx="17605372" cy="2124075"/>
          </a:xfrm>
        </p:spPr>
        <p:txBody>
          <a:bodyPr/>
          <a:lstStyle/>
          <a:p>
            <a:r>
              <a:rPr lang="cs-CZ" sz="6000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r2023.0.9 vs. r2024.0.0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69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identical</a:t>
            </a:r>
            <a:r>
              <a:rPr lang="cs-CZ" dirty="0">
                <a:latin typeface="+mn-lt"/>
              </a:rPr>
              <a:t> vver-1000 input: </a:t>
            </a:r>
            <a:r>
              <a:rPr lang="cs-CZ" dirty="0" err="1">
                <a:latin typeface="+mn-lt"/>
              </a:rPr>
              <a:t>ctmt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pressure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"/>
          <a:stretch/>
        </p:blipFill>
        <p:spPr bwMode="auto">
          <a:xfrm>
            <a:off x="1532613" y="2976282"/>
            <a:ext cx="18222528" cy="10202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CF9C1DA3-A05A-3241-924C-2CCD6423E7B9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2478871" y="7494494"/>
            <a:ext cx="1144823" cy="1553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1C8A14-AEB4-3B00-507F-2B794C7EA31A}"/>
              </a:ext>
            </a:extLst>
          </p:cNvPr>
          <p:cNvSpPr txBox="1"/>
          <p:nvPr/>
        </p:nvSpPr>
        <p:spPr>
          <a:xfrm>
            <a:off x="12711951" y="9048440"/>
            <a:ext cx="18234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C00000"/>
                </a:solidFill>
              </a:rPr>
              <a:t>r2024.0.0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D8DE91F-FAA9-44C7-70FE-2FAFA14DCC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639318" y="5744929"/>
            <a:ext cx="1347364" cy="12654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808885-E31A-7156-3099-53D7EADABCFE}"/>
              </a:ext>
            </a:extLst>
          </p:cNvPr>
          <p:cNvSpPr txBox="1"/>
          <p:nvPr/>
        </p:nvSpPr>
        <p:spPr>
          <a:xfrm>
            <a:off x="7727575" y="5283264"/>
            <a:ext cx="182348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accent5"/>
                </a:solidFill>
              </a:rPr>
              <a:t>r2023.0.9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191A3AE-BF93-C3E6-88C8-5EC04B370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592" y="4225179"/>
            <a:ext cx="5647765" cy="651453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368FC90-F853-ECF6-1C31-4EA81CF3FDA6}"/>
              </a:ext>
            </a:extLst>
          </p:cNvPr>
          <p:cNvSpPr txBox="1"/>
          <p:nvPr/>
        </p:nvSpPr>
        <p:spPr>
          <a:xfrm>
            <a:off x="19582339" y="3385434"/>
            <a:ext cx="36469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/>
              <a:t>HS </a:t>
            </a:r>
            <a:r>
              <a:rPr lang="cs-CZ" i="1" dirty="0" err="1"/>
              <a:t>package</a:t>
            </a:r>
            <a:r>
              <a:rPr lang="cs-CZ" i="1" dirty="0"/>
              <a:t>: 2D </a:t>
            </a:r>
            <a:r>
              <a:rPr lang="cs-CZ" i="1" dirty="0" err="1"/>
              <a:t>HSs</a:t>
            </a:r>
            <a:r>
              <a:rPr lang="cs-CZ" i="1" dirty="0"/>
              <a:t> not </a:t>
            </a:r>
            <a:r>
              <a:rPr lang="cs-CZ" i="1" dirty="0" err="1"/>
              <a:t>active</a:t>
            </a:r>
            <a:r>
              <a:rPr lang="cs-CZ" i="1" dirty="0"/>
              <a:t> </a:t>
            </a:r>
            <a:r>
              <a:rPr lang="cs-CZ" i="1" dirty="0" err="1"/>
              <a:t>yet</a:t>
            </a:r>
            <a:r>
              <a:rPr lang="cs-CZ" i="1" dirty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60064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A </a:t>
            </a:r>
            <a:r>
              <a:rPr lang="cs-CZ" dirty="0" err="1">
                <a:latin typeface="+mn-lt"/>
              </a:rPr>
              <a:t>few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conclusions</a:t>
            </a:r>
            <a:r>
              <a:rPr lang="cs-CZ" dirty="0">
                <a:latin typeface="+mn-lt"/>
              </a:rPr>
              <a:t>/</a:t>
            </a:r>
            <a:r>
              <a:rPr lang="cs-CZ" dirty="0" err="1">
                <a:latin typeface="+mn-lt"/>
              </a:rPr>
              <a:t>observations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24</a:t>
            </a:fld>
            <a:endParaRPr lang="cs-CZ"/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6C177256-6536-3A33-CAE3-30B464BBD9BD}"/>
              </a:ext>
            </a:extLst>
          </p:cNvPr>
          <p:cNvSpPr txBox="1">
            <a:spLocks/>
          </p:cNvSpPr>
          <p:nvPr/>
        </p:nvSpPr>
        <p:spPr>
          <a:xfrm>
            <a:off x="1807599" y="3473451"/>
            <a:ext cx="18595975" cy="7663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16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cs-CZ" sz="4000" dirty="0">
                <a:solidFill>
                  <a:srgbClr val="0054A4"/>
                </a:solidFill>
              </a:rPr>
              <a:t>It </a:t>
            </a:r>
            <a:r>
              <a:rPr lang="cs-CZ" sz="4000" dirty="0" err="1">
                <a:solidFill>
                  <a:srgbClr val="0054A4"/>
                </a:solidFill>
              </a:rPr>
              <a:t>is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important</a:t>
            </a:r>
            <a:r>
              <a:rPr lang="cs-CZ" sz="4000" dirty="0">
                <a:solidFill>
                  <a:srgbClr val="0054A4"/>
                </a:solidFill>
              </a:rPr>
              <a:t> to </a:t>
            </a:r>
            <a:r>
              <a:rPr lang="cs-CZ" sz="4000" dirty="0" err="1">
                <a:solidFill>
                  <a:srgbClr val="0054A4"/>
                </a:solidFill>
              </a:rPr>
              <a:t>estimate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before</a:t>
            </a:r>
            <a:r>
              <a:rPr lang="cs-CZ" sz="4000" dirty="0">
                <a:solidFill>
                  <a:srgbClr val="0054A4"/>
                </a:solidFill>
              </a:rPr>
              <a:t>-hand </a:t>
            </a:r>
            <a:r>
              <a:rPr lang="cs-CZ" sz="4000" dirty="0" err="1">
                <a:solidFill>
                  <a:srgbClr val="0054A4"/>
                </a:solidFill>
              </a:rPr>
              <a:t>the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form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of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iodine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expected</a:t>
            </a:r>
            <a:r>
              <a:rPr lang="cs-CZ" sz="4000" dirty="0">
                <a:solidFill>
                  <a:srgbClr val="0054A4"/>
                </a:solidFill>
              </a:rPr>
              <a:t> to </a:t>
            </a:r>
            <a:r>
              <a:rPr lang="cs-CZ" sz="4000" dirty="0" err="1">
                <a:solidFill>
                  <a:srgbClr val="0054A4"/>
                </a:solidFill>
              </a:rPr>
              <a:t>exist</a:t>
            </a:r>
            <a:r>
              <a:rPr lang="cs-CZ" sz="4000" dirty="0">
                <a:solidFill>
                  <a:srgbClr val="0054A4"/>
                </a:solidFill>
              </a:rPr>
              <a:t> in long-term in </a:t>
            </a:r>
            <a:r>
              <a:rPr lang="cs-CZ" sz="4000" dirty="0" err="1">
                <a:solidFill>
                  <a:srgbClr val="0054A4"/>
                </a:solidFill>
              </a:rPr>
              <a:t>the</a:t>
            </a:r>
            <a:r>
              <a:rPr lang="cs-CZ" sz="4000" dirty="0">
                <a:solidFill>
                  <a:srgbClr val="0054A4"/>
                </a:solidFill>
              </a:rPr>
              <a:t> CTMT:</a:t>
            </a:r>
          </a:p>
          <a:p>
            <a:pPr lvl="1"/>
            <a:r>
              <a:rPr lang="cs-CZ" sz="3600" dirty="0"/>
              <a:t> </a:t>
            </a:r>
            <a:r>
              <a:rPr lang="cs-CZ" sz="3600" dirty="0" err="1"/>
              <a:t>Gaseous</a:t>
            </a:r>
            <a:r>
              <a:rPr lang="cs-CZ" sz="3600" dirty="0"/>
              <a:t> I</a:t>
            </a:r>
            <a:r>
              <a:rPr lang="cs-CZ" sz="3600" baseline="-25000" dirty="0"/>
              <a:t>2</a:t>
            </a:r>
            <a:r>
              <a:rPr lang="cs-CZ" sz="3600" dirty="0"/>
              <a:t> </a:t>
            </a:r>
            <a:r>
              <a:rPr lang="cs-CZ" sz="3600" dirty="0" err="1"/>
              <a:t>naturally</a:t>
            </a:r>
            <a:r>
              <a:rPr lang="cs-CZ" sz="3600" dirty="0"/>
              <a:t> </a:t>
            </a:r>
            <a:r>
              <a:rPr lang="cs-CZ" sz="3600" dirty="0" err="1"/>
              <a:t>increases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ST </a:t>
            </a:r>
            <a:r>
              <a:rPr lang="cs-CZ" sz="3600" dirty="0" err="1"/>
              <a:t>into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environment/FCVS </a:t>
            </a:r>
            <a:r>
              <a:rPr lang="cs-CZ" sz="3600" dirty="0" err="1"/>
              <a:t>filters</a:t>
            </a:r>
            <a:endParaRPr lang="cs-CZ" sz="3600" dirty="0"/>
          </a:p>
          <a:p>
            <a:pPr lvl="1"/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proposed</a:t>
            </a:r>
            <a:r>
              <a:rPr lang="cs-CZ" sz="3600" dirty="0"/>
              <a:t> </a:t>
            </a:r>
            <a:r>
              <a:rPr lang="cs-CZ" sz="3600" dirty="0" err="1"/>
              <a:t>fixed</a:t>
            </a:r>
            <a:r>
              <a:rPr lang="cs-CZ" sz="3600" dirty="0"/>
              <a:t> </a:t>
            </a:r>
            <a:r>
              <a:rPr lang="cs-CZ" sz="3600" dirty="0" err="1"/>
              <a:t>amount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en-US" sz="3600" dirty="0"/>
              <a:t>‘I2’ </a:t>
            </a:r>
            <a:r>
              <a:rPr lang="cs-CZ" sz="3600" dirty="0" err="1"/>
              <a:t>class</a:t>
            </a:r>
            <a:r>
              <a:rPr lang="cs-CZ" sz="3600" dirty="0"/>
              <a:t> </a:t>
            </a:r>
            <a:r>
              <a:rPr lang="cs-CZ" sz="3600" dirty="0" err="1"/>
              <a:t>is</a:t>
            </a:r>
            <a:r>
              <a:rPr lang="cs-CZ" sz="3600" dirty="0"/>
              <a:t> ~1.56 </a:t>
            </a:r>
            <a:r>
              <a:rPr lang="cs-CZ" sz="3600" dirty="0" err="1"/>
              <a:t>acording</a:t>
            </a:r>
            <a:r>
              <a:rPr lang="cs-CZ" sz="3600" dirty="0"/>
              <a:t> to COCOSYS</a:t>
            </a:r>
          </a:p>
          <a:p>
            <a:pPr lvl="1"/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</a:t>
            </a:r>
            <a:r>
              <a:rPr lang="cs-CZ" sz="3600" dirty="0" err="1"/>
              <a:t>right</a:t>
            </a:r>
            <a:r>
              <a:rPr lang="cs-CZ" sz="3600" dirty="0"/>
              <a:t> </a:t>
            </a:r>
            <a:r>
              <a:rPr lang="cs-CZ" sz="3600" dirty="0" err="1"/>
              <a:t>way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combining</a:t>
            </a:r>
            <a:r>
              <a:rPr lang="cs-CZ" sz="3600" dirty="0"/>
              <a:t> </a:t>
            </a:r>
            <a:r>
              <a:rPr lang="en-US" sz="3600" dirty="0"/>
              <a:t>‘CS’ with ‘I2’ is to use the molar ratio</a:t>
            </a:r>
            <a:endParaRPr lang="cs-CZ" sz="3600" dirty="0"/>
          </a:p>
          <a:p>
            <a:pPr lvl="2"/>
            <a:r>
              <a:rPr lang="cs-CZ" sz="3200" dirty="0"/>
              <a:t> </a:t>
            </a:r>
            <a:r>
              <a:rPr lang="en-US" sz="3200" dirty="0"/>
              <a:t>2 … for </a:t>
            </a:r>
            <a:r>
              <a:rPr lang="cs-CZ" sz="3200" dirty="0" err="1"/>
              <a:t>automatic</a:t>
            </a:r>
            <a:r>
              <a:rPr lang="cs-CZ" sz="3200" dirty="0"/>
              <a:t> </a:t>
            </a:r>
            <a:r>
              <a:rPr lang="en-US" sz="3200" dirty="0"/>
              <a:t>‘CSI’ creation</a:t>
            </a:r>
          </a:p>
          <a:p>
            <a:pPr lvl="2"/>
            <a:r>
              <a:rPr lang="en-US" sz="3200" dirty="0"/>
              <a:t> 1 … for manual setting </a:t>
            </a:r>
            <a:r>
              <a:rPr lang="en-US" sz="3200" dirty="0" err="1"/>
              <a:t>the‘CSI</a:t>
            </a:r>
            <a:r>
              <a:rPr lang="en-US" sz="3200" dirty="0"/>
              <a:t>’ mass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solidFill>
                  <a:srgbClr val="0054A4"/>
                </a:solidFill>
              </a:rPr>
              <a:t>Fo</a:t>
            </a:r>
            <a:r>
              <a:rPr lang="cs-CZ" sz="4000" dirty="0">
                <a:solidFill>
                  <a:srgbClr val="0054A4"/>
                </a:solidFill>
              </a:rPr>
              <a:t>r</a:t>
            </a:r>
            <a:r>
              <a:rPr lang="en-US" sz="4000" dirty="0">
                <a:solidFill>
                  <a:srgbClr val="0054A4"/>
                </a:solidFill>
              </a:rPr>
              <a:t> the VVER</a:t>
            </a:r>
            <a:r>
              <a:rPr lang="cs-CZ" sz="4000" dirty="0">
                <a:solidFill>
                  <a:srgbClr val="0054A4"/>
                </a:solidFill>
              </a:rPr>
              <a:t>-440 input </a:t>
            </a:r>
            <a:r>
              <a:rPr lang="cs-CZ" sz="4000" dirty="0" err="1">
                <a:solidFill>
                  <a:srgbClr val="0054A4"/>
                </a:solidFill>
              </a:rPr>
              <a:t>deck</a:t>
            </a:r>
            <a:r>
              <a:rPr lang="cs-CZ" sz="4000" dirty="0">
                <a:solidFill>
                  <a:srgbClr val="0054A4"/>
                </a:solidFill>
              </a:rPr>
              <a:t>, </a:t>
            </a:r>
            <a:r>
              <a:rPr lang="cs-CZ" sz="4000" dirty="0" err="1">
                <a:solidFill>
                  <a:srgbClr val="0054A4"/>
                </a:solidFill>
              </a:rPr>
              <a:t>we</a:t>
            </a:r>
            <a:r>
              <a:rPr lang="cs-CZ" sz="4000" dirty="0">
                <a:solidFill>
                  <a:srgbClr val="0054A4"/>
                </a:solidFill>
              </a:rPr>
              <a:t> do lose UO2 </a:t>
            </a:r>
            <a:r>
              <a:rPr lang="cs-CZ" sz="4000" dirty="0" err="1">
                <a:solidFill>
                  <a:srgbClr val="0054A4"/>
                </a:solidFill>
              </a:rPr>
              <a:t>mass</a:t>
            </a:r>
            <a:r>
              <a:rPr lang="cs-CZ" sz="4000" dirty="0">
                <a:solidFill>
                  <a:srgbClr val="0054A4"/>
                </a:solidFill>
              </a:rPr>
              <a:t> and </a:t>
            </a:r>
            <a:r>
              <a:rPr lang="cs-CZ" sz="4000" dirty="0" err="1">
                <a:solidFill>
                  <a:srgbClr val="0054A4"/>
                </a:solidFill>
              </a:rPr>
              <a:t>decay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heat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from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the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simulation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right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after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the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onset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of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fuel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degradation</a:t>
            </a:r>
            <a:endParaRPr lang="cs-CZ" sz="4000" dirty="0">
              <a:solidFill>
                <a:srgbClr val="0054A4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4000" dirty="0" err="1">
                <a:solidFill>
                  <a:srgbClr val="0054A4"/>
                </a:solidFill>
              </a:rPr>
              <a:t>Unexpected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large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differences</a:t>
            </a:r>
            <a:r>
              <a:rPr lang="cs-CZ" sz="4000" dirty="0">
                <a:solidFill>
                  <a:srgbClr val="0054A4"/>
                </a:solidFill>
              </a:rPr>
              <a:t> in CTMT </a:t>
            </a:r>
            <a:r>
              <a:rPr lang="cs-CZ" sz="4000" dirty="0" err="1">
                <a:solidFill>
                  <a:srgbClr val="0054A4"/>
                </a:solidFill>
              </a:rPr>
              <a:t>pressure</a:t>
            </a:r>
            <a:r>
              <a:rPr lang="cs-CZ" sz="4000" dirty="0">
                <a:solidFill>
                  <a:srgbClr val="0054A4"/>
                </a:solidFill>
              </a:rPr>
              <a:t> </a:t>
            </a:r>
            <a:r>
              <a:rPr lang="cs-CZ" sz="4000" dirty="0" err="1">
                <a:solidFill>
                  <a:srgbClr val="0054A4"/>
                </a:solidFill>
              </a:rPr>
              <a:t>when</a:t>
            </a:r>
            <a:r>
              <a:rPr lang="cs-CZ" sz="4000" dirty="0">
                <a:solidFill>
                  <a:srgbClr val="0054A4"/>
                </a:solidFill>
              </a:rPr>
              <a:t> testing </a:t>
            </a:r>
            <a:r>
              <a:rPr lang="cs-CZ" sz="4000" dirty="0" err="1">
                <a:solidFill>
                  <a:srgbClr val="0054A4"/>
                </a:solidFill>
              </a:rPr>
              <a:t>the</a:t>
            </a:r>
            <a:r>
              <a:rPr lang="cs-CZ" sz="4000" dirty="0">
                <a:solidFill>
                  <a:srgbClr val="0054A4"/>
                </a:solidFill>
              </a:rPr>
              <a:t> r2024 MELCOR </a:t>
            </a:r>
            <a:r>
              <a:rPr lang="cs-CZ" sz="4000" dirty="0" err="1">
                <a:solidFill>
                  <a:srgbClr val="0054A4"/>
                </a:solidFill>
              </a:rPr>
              <a:t>release</a:t>
            </a:r>
            <a:endParaRPr lang="cs-CZ" sz="3200" dirty="0">
              <a:solidFill>
                <a:srgbClr val="005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11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39CECEF8-C7EB-439D-A622-77DC71DC5E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ÚJV Řež, a. s.</a:t>
            </a:r>
            <a:br>
              <a:rPr lang="cs-CZ" dirty="0"/>
            </a:br>
            <a:r>
              <a:rPr lang="cs-CZ" dirty="0"/>
              <a:t>Hlavní 130, Řež</a:t>
            </a:r>
            <a:br>
              <a:rPr lang="cs-CZ" dirty="0"/>
            </a:br>
            <a:r>
              <a:rPr lang="cs-CZ" dirty="0"/>
              <a:t>250 68 Husinec</a:t>
            </a:r>
            <a:r>
              <a:rPr lang="en-IE" dirty="0"/>
              <a:t>, Czech Republic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e-mail: sales@ujv.cz</a:t>
            </a:r>
            <a:endParaRPr lang="en-IE" dirty="0"/>
          </a:p>
          <a:p>
            <a:r>
              <a:rPr lang="en-IE" dirty="0">
                <a:hlinkClick r:id="rId2"/>
              </a:rPr>
              <a:t>www.ujv.cz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AA46E6F-8D5B-41F2-BB47-7BA041E8BB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8294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decay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heat</a:t>
            </a:r>
            <a:r>
              <a:rPr lang="cs-CZ" dirty="0">
                <a:latin typeface="+mn-lt"/>
              </a:rPr>
              <a:t> in RN </a:t>
            </a:r>
            <a:r>
              <a:rPr lang="cs-CZ" dirty="0" err="1">
                <a:latin typeface="+mn-lt"/>
              </a:rPr>
              <a:t>classes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26</a:t>
            </a:fld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7800188-6B70-3A5D-ED73-0AB4056DBD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394702"/>
              </p:ext>
            </p:extLst>
          </p:nvPr>
        </p:nvGraphicFramePr>
        <p:xfrm>
          <a:off x="1787524" y="2781300"/>
          <a:ext cx="18291176" cy="1061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F5D5041A-B563-B063-C944-3E7EBB10625C}"/>
              </a:ext>
            </a:extLst>
          </p:cNvPr>
          <p:cNvSpPr txBox="1"/>
          <p:nvPr/>
        </p:nvSpPr>
        <p:spPr>
          <a:xfrm>
            <a:off x="9484659" y="4297396"/>
            <a:ext cx="376517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Total</a:t>
            </a:r>
            <a:r>
              <a:rPr lang="cs-CZ" sz="2000" i="1" dirty="0"/>
              <a:t> (</a:t>
            </a:r>
            <a:r>
              <a:rPr lang="cs-CZ" sz="2000" i="1" dirty="0" err="1"/>
              <a:t>whole-core</a:t>
            </a:r>
            <a:r>
              <a:rPr lang="cs-CZ" sz="2000" i="1" dirty="0"/>
              <a:t>) </a:t>
            </a:r>
            <a:r>
              <a:rPr lang="cs-CZ" sz="2000" i="1" dirty="0" err="1"/>
              <a:t>decay</a:t>
            </a:r>
            <a:r>
              <a:rPr lang="cs-CZ" sz="2000" i="1" dirty="0"/>
              <a:t> </a:t>
            </a:r>
            <a:r>
              <a:rPr lang="cs-CZ" sz="2000" i="1" dirty="0" err="1"/>
              <a:t>heat</a:t>
            </a:r>
            <a:endParaRPr lang="cs-CZ" sz="2000" i="1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C7C2EEA-3A21-E34A-4B4A-B1FBAE245DB4}"/>
              </a:ext>
            </a:extLst>
          </p:cNvPr>
          <p:cNvCxnSpPr>
            <a:cxnSpLocks/>
          </p:cNvCxnSpPr>
          <p:nvPr/>
        </p:nvCxnSpPr>
        <p:spPr>
          <a:xfrm flipH="1">
            <a:off x="7082715" y="4697506"/>
            <a:ext cx="2401944" cy="18280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516A10D-B2F4-D6FF-7CDE-3616DCB533D1}"/>
              </a:ext>
            </a:extLst>
          </p:cNvPr>
          <p:cNvCxnSpPr>
            <a:cxnSpLocks/>
          </p:cNvCxnSpPr>
          <p:nvPr/>
        </p:nvCxnSpPr>
        <p:spPr>
          <a:xfrm flipH="1">
            <a:off x="8531168" y="6245412"/>
            <a:ext cx="3338103" cy="2742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E6B3F29-CF66-7C7C-0388-289D940AB9C6}"/>
              </a:ext>
            </a:extLst>
          </p:cNvPr>
          <p:cNvSpPr txBox="1"/>
          <p:nvPr/>
        </p:nvSpPr>
        <p:spPr>
          <a:xfrm>
            <a:off x="11901301" y="5999383"/>
            <a:ext cx="376517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Halogens</a:t>
            </a:r>
            <a:r>
              <a:rPr lang="cs-CZ" sz="2000" i="1" dirty="0"/>
              <a:t> RN </a:t>
            </a:r>
            <a:r>
              <a:rPr lang="cs-CZ" sz="2000" i="1" dirty="0" err="1"/>
              <a:t>class</a:t>
            </a:r>
            <a:r>
              <a:rPr lang="cs-CZ" sz="2000" i="1" dirty="0"/>
              <a:t> </a:t>
            </a:r>
            <a:r>
              <a:rPr lang="cs-CZ" sz="2000" i="1" dirty="0" err="1"/>
              <a:t>decay</a:t>
            </a:r>
            <a:r>
              <a:rPr lang="cs-CZ" sz="2000" i="1" dirty="0"/>
              <a:t> </a:t>
            </a:r>
            <a:r>
              <a:rPr lang="cs-CZ" sz="2000" i="1" dirty="0" err="1"/>
              <a:t>heat</a:t>
            </a:r>
            <a:endParaRPr lang="cs-CZ" sz="2000" i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6E2C94-AE54-DC73-61D9-F9F8367E0892}"/>
              </a:ext>
            </a:extLst>
          </p:cNvPr>
          <p:cNvSpPr txBox="1"/>
          <p:nvPr/>
        </p:nvSpPr>
        <p:spPr>
          <a:xfrm>
            <a:off x="17181794" y="4411221"/>
            <a:ext cx="344138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/>
              <a:t>0.00, 1.56 </a:t>
            </a:r>
            <a:r>
              <a:rPr lang="cs-CZ" i="1" dirty="0" err="1"/>
              <a:t>or</a:t>
            </a:r>
            <a:r>
              <a:rPr lang="cs-CZ" i="1" dirty="0"/>
              <a:t> 3.00 %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iodine</a:t>
            </a:r>
            <a:r>
              <a:rPr lang="cs-CZ" i="1" dirty="0"/>
              <a:t> as </a:t>
            </a:r>
            <a:r>
              <a:rPr lang="en-US" i="1" dirty="0"/>
              <a:t>‘</a:t>
            </a:r>
            <a:r>
              <a:rPr lang="cs-CZ" i="1" dirty="0"/>
              <a:t>I2</a:t>
            </a:r>
            <a:r>
              <a:rPr lang="en-US" i="1" dirty="0"/>
              <a:t>’, i.e. in the atmosphere, is rather marginal…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5462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5" y="5638165"/>
            <a:ext cx="17605372" cy="2124075"/>
          </a:xfrm>
        </p:spPr>
        <p:txBody>
          <a:bodyPr/>
          <a:lstStyle/>
          <a:p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iodine</a:t>
            </a:r>
            <a:r>
              <a:rPr lang="cs-CZ" sz="6000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lang="cs-CZ" sz="6000" dirty="0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6000" dirty="0" err="1">
                <a:solidFill>
                  <a:srgbClr val="0054A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melcor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21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CA06666-2CC5-589F-A7C9-BD4A04683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/>
          <a:stretch/>
        </p:blipFill>
        <p:spPr>
          <a:xfrm>
            <a:off x="16728243" y="7620000"/>
            <a:ext cx="6029807" cy="6096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+mn-lt"/>
              </a:rPr>
              <a:t>forms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iodine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melcor</a:t>
            </a:r>
            <a:endParaRPr lang="en-US" dirty="0"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E6C191-42CA-4515-975C-9B06C388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600" y="3473451"/>
            <a:ext cx="15082406" cy="9294852"/>
          </a:xfrm>
        </p:spPr>
        <p:txBody>
          <a:bodyPr wrap="square" lIns="0">
            <a:spAutoFit/>
          </a:bodyPr>
          <a:lstStyle/>
          <a:p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en-US" sz="3600" dirty="0">
                <a:solidFill>
                  <a:srgbClr val="0054A4"/>
                </a:solidFill>
              </a:rPr>
              <a:t>Goal</a:t>
            </a:r>
            <a:r>
              <a:rPr lang="cs-CZ" sz="3600" dirty="0">
                <a:solidFill>
                  <a:srgbClr val="0054A4"/>
                </a:solidFill>
              </a:rPr>
              <a:t>: </a:t>
            </a:r>
            <a:r>
              <a:rPr lang="cs-CZ" sz="3600" dirty="0" err="1">
                <a:solidFill>
                  <a:srgbClr val="0054A4"/>
                </a:solidFill>
              </a:rPr>
              <a:t>estimate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properly</a:t>
            </a:r>
            <a:r>
              <a:rPr lang="cs-CZ" sz="3600" dirty="0">
                <a:solidFill>
                  <a:srgbClr val="0054A4"/>
                </a:solidFill>
              </a:rPr>
              <a:t>/</a:t>
            </a:r>
            <a:r>
              <a:rPr lang="cs-CZ" sz="3600" dirty="0" err="1">
                <a:solidFill>
                  <a:srgbClr val="0054A4"/>
                </a:solidFill>
              </a:rPr>
              <a:t>realistically</a:t>
            </a:r>
            <a:r>
              <a:rPr lang="cs-CZ" sz="3600" dirty="0">
                <a:solidFill>
                  <a:srgbClr val="0054A4"/>
                </a:solidFill>
              </a:rPr>
              <a:t> ST </a:t>
            </a:r>
            <a:r>
              <a:rPr lang="cs-CZ" sz="3600" dirty="0" err="1">
                <a:solidFill>
                  <a:srgbClr val="0054A4"/>
                </a:solidFill>
              </a:rPr>
              <a:t>onto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the</a:t>
            </a:r>
            <a:r>
              <a:rPr lang="cs-CZ" sz="3600" dirty="0">
                <a:solidFill>
                  <a:srgbClr val="0054A4"/>
                </a:solidFill>
              </a:rPr>
              <a:t> FCVS </a:t>
            </a:r>
            <a:r>
              <a:rPr lang="cs-CZ" sz="3600" dirty="0" err="1">
                <a:solidFill>
                  <a:srgbClr val="0054A4"/>
                </a:solidFill>
              </a:rPr>
              <a:t>filters</a:t>
            </a:r>
            <a:endParaRPr lang="en-US" sz="3600" dirty="0">
              <a:solidFill>
                <a:srgbClr val="0054A4"/>
              </a:solidFill>
            </a:endParaRPr>
          </a:p>
          <a:p>
            <a:r>
              <a:rPr lang="en-US" sz="3600" dirty="0">
                <a:solidFill>
                  <a:srgbClr val="0054A4"/>
                </a:solidFill>
              </a:rPr>
              <a:t> </a:t>
            </a:r>
            <a:r>
              <a:rPr lang="cs-CZ" sz="3600" dirty="0">
                <a:solidFill>
                  <a:srgbClr val="0054A4"/>
                </a:solidFill>
              </a:rPr>
              <a:t>MELCOR default: </a:t>
            </a:r>
            <a:r>
              <a:rPr lang="cs-CZ" sz="3600" dirty="0" err="1">
                <a:solidFill>
                  <a:srgbClr val="0054A4"/>
                </a:solidFill>
              </a:rPr>
              <a:t>class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combination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en-US" sz="3600" dirty="0">
                <a:solidFill>
                  <a:srgbClr val="0054A4"/>
                </a:solidFill>
              </a:rPr>
              <a:t>‘CS’ + ½*’I2’ </a:t>
            </a:r>
            <a:r>
              <a:rPr lang="cs-CZ" sz="3600" dirty="0">
                <a:solidFill>
                  <a:srgbClr val="0054A4"/>
                </a:solidFill>
              </a:rPr>
              <a:t>=&gt; </a:t>
            </a:r>
            <a:r>
              <a:rPr lang="en-US" sz="3600" dirty="0">
                <a:solidFill>
                  <a:srgbClr val="0054A4"/>
                </a:solidFill>
              </a:rPr>
              <a:t>‘CSI’</a:t>
            </a:r>
            <a:endParaRPr lang="cs-CZ" sz="3600" dirty="0">
              <a:solidFill>
                <a:srgbClr val="0054A4"/>
              </a:solidFill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cs-CZ" sz="3600" dirty="0">
                <a:solidFill>
                  <a:schemeClr val="accent1"/>
                </a:solidFill>
              </a:rPr>
              <a:t>=&gt; </a:t>
            </a:r>
            <a:r>
              <a:rPr lang="cs-CZ" sz="3600" dirty="0" err="1">
                <a:solidFill>
                  <a:schemeClr val="accent1"/>
                </a:solidFill>
              </a:rPr>
              <a:t>practically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all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‘</a:t>
            </a:r>
            <a:r>
              <a:rPr lang="cs-CZ" sz="3600" dirty="0">
                <a:solidFill>
                  <a:schemeClr val="accent1"/>
                </a:solidFill>
              </a:rPr>
              <a:t>I2</a:t>
            </a:r>
            <a:r>
              <a:rPr lang="en-US" sz="3600" dirty="0">
                <a:solidFill>
                  <a:schemeClr val="accent1"/>
                </a:solidFill>
              </a:rPr>
              <a:t>’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class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transfers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into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the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‘</a:t>
            </a:r>
            <a:r>
              <a:rPr lang="cs-CZ" sz="3600" dirty="0">
                <a:solidFill>
                  <a:schemeClr val="accent1"/>
                </a:solidFill>
              </a:rPr>
              <a:t>CSI</a:t>
            </a:r>
            <a:r>
              <a:rPr lang="en-US" sz="3600" dirty="0">
                <a:solidFill>
                  <a:schemeClr val="accent1"/>
                </a:solidFill>
              </a:rPr>
              <a:t>’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class</a:t>
            </a:r>
            <a:r>
              <a:rPr lang="cs-CZ" sz="3600" dirty="0">
                <a:solidFill>
                  <a:schemeClr val="accent1"/>
                </a:solidFill>
              </a:rPr>
              <a:t>, </a:t>
            </a:r>
            <a:r>
              <a:rPr lang="cs-CZ" sz="3600" dirty="0" err="1">
                <a:solidFill>
                  <a:schemeClr val="accent1"/>
                </a:solidFill>
              </a:rPr>
              <a:t>which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might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bias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the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results</a:t>
            </a:r>
            <a:r>
              <a:rPr lang="en-US" sz="3600" dirty="0">
                <a:solidFill>
                  <a:schemeClr val="accent1"/>
                </a:solidFill>
              </a:rPr>
              <a:t> taking into account that</a:t>
            </a:r>
            <a:r>
              <a:rPr lang="cs-CZ" sz="3600" dirty="0">
                <a:solidFill>
                  <a:schemeClr val="accent1"/>
                </a:solidFill>
              </a:rPr>
              <a:t>:</a:t>
            </a:r>
          </a:p>
          <a:p>
            <a:pPr lvl="2"/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CsI</a:t>
            </a:r>
            <a:r>
              <a:rPr lang="cs-CZ" sz="3200" dirty="0">
                <a:solidFill>
                  <a:schemeClr val="accent3"/>
                </a:solidFill>
              </a:rPr>
              <a:t> (~</a:t>
            </a:r>
            <a:r>
              <a:rPr lang="cs-CZ" sz="3200" dirty="0" err="1">
                <a:solidFill>
                  <a:schemeClr val="accent3"/>
                </a:solidFill>
              </a:rPr>
              <a:t>aerosols</a:t>
            </a:r>
            <a:r>
              <a:rPr lang="cs-CZ" sz="3200" dirty="0">
                <a:solidFill>
                  <a:schemeClr val="accent3"/>
                </a:solidFill>
              </a:rPr>
              <a:t>) </a:t>
            </a:r>
            <a:r>
              <a:rPr lang="cs-CZ" sz="3200" dirty="0" err="1">
                <a:solidFill>
                  <a:schemeClr val="accent3"/>
                </a:solidFill>
              </a:rPr>
              <a:t>gravitationally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settle</a:t>
            </a:r>
            <a:endParaRPr lang="cs-CZ" sz="3200" dirty="0">
              <a:solidFill>
                <a:schemeClr val="accent3"/>
              </a:solidFill>
            </a:endParaRPr>
          </a:p>
          <a:p>
            <a:pPr lvl="3"/>
            <a:r>
              <a:rPr lang="cs-CZ" sz="2800" dirty="0">
                <a:solidFill>
                  <a:schemeClr val="accent3"/>
                </a:solidFill>
              </a:rPr>
              <a:t> </a:t>
            </a:r>
            <a:r>
              <a:rPr lang="en-US" sz="2800" dirty="0">
                <a:solidFill>
                  <a:schemeClr val="accent3"/>
                </a:solidFill>
              </a:rPr>
              <a:t>MELCOR does not allow for </a:t>
            </a:r>
            <a:r>
              <a:rPr lang="en-US" sz="2800" u="sng" dirty="0">
                <a:solidFill>
                  <a:schemeClr val="accent3"/>
                </a:solidFill>
              </a:rPr>
              <a:t>mechanistic</a:t>
            </a:r>
            <a:r>
              <a:rPr lang="en-US" sz="2800" dirty="0">
                <a:solidFill>
                  <a:schemeClr val="accent3"/>
                </a:solidFill>
              </a:rPr>
              <a:t> resuspension of RNs from water sumps</a:t>
            </a:r>
            <a:endParaRPr lang="cs-CZ" sz="2800" dirty="0">
              <a:solidFill>
                <a:schemeClr val="accent3"/>
              </a:solidFill>
            </a:endParaRPr>
          </a:p>
          <a:p>
            <a:pPr lvl="2"/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Filters</a:t>
            </a:r>
            <a:r>
              <a:rPr lang="cs-CZ" sz="3200" dirty="0">
                <a:solidFill>
                  <a:schemeClr val="accent3"/>
                </a:solidFill>
              </a:rPr>
              <a:t> are more </a:t>
            </a:r>
            <a:r>
              <a:rPr lang="cs-CZ" sz="3200" dirty="0" err="1">
                <a:solidFill>
                  <a:schemeClr val="accent3"/>
                </a:solidFill>
              </a:rPr>
              <a:t>efficient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for</a:t>
            </a:r>
            <a:r>
              <a:rPr lang="cs-CZ" sz="3200" dirty="0">
                <a:solidFill>
                  <a:schemeClr val="accent3"/>
                </a:solidFill>
              </a:rPr>
              <a:t> aerosol (DF~10</a:t>
            </a:r>
            <a:r>
              <a:rPr lang="cs-CZ" sz="3200" baseline="30000" dirty="0">
                <a:solidFill>
                  <a:schemeClr val="accent3"/>
                </a:solidFill>
              </a:rPr>
              <a:t>4</a:t>
            </a:r>
            <a:r>
              <a:rPr lang="cs-CZ" sz="3200" dirty="0">
                <a:solidFill>
                  <a:schemeClr val="accent3"/>
                </a:solidFill>
              </a:rPr>
              <a:t>) </a:t>
            </a:r>
            <a:r>
              <a:rPr lang="cs-CZ" sz="3200" dirty="0" err="1">
                <a:solidFill>
                  <a:schemeClr val="accent3"/>
                </a:solidFill>
              </a:rPr>
              <a:t>than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for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gaseous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iodine</a:t>
            </a:r>
            <a:r>
              <a:rPr lang="cs-CZ" sz="3200" dirty="0">
                <a:solidFill>
                  <a:schemeClr val="accent3"/>
                </a:solidFill>
              </a:rPr>
              <a:t> (DF~10</a:t>
            </a:r>
            <a:r>
              <a:rPr lang="cs-CZ" sz="3200" baseline="30000" dirty="0">
                <a:solidFill>
                  <a:schemeClr val="accent3"/>
                </a:solidFill>
              </a:rPr>
              <a:t>2</a:t>
            </a:r>
            <a:r>
              <a:rPr lang="cs-CZ" sz="3200" dirty="0">
                <a:solidFill>
                  <a:schemeClr val="accent3"/>
                </a:solidFill>
              </a:rPr>
              <a:t>)</a:t>
            </a:r>
          </a:p>
          <a:p>
            <a:pPr lvl="2"/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Correct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speciation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is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important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also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for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radiological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consequences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assessment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</a:p>
          <a:p>
            <a:r>
              <a:rPr lang="cs-CZ" sz="3600" dirty="0">
                <a:solidFill>
                  <a:schemeClr val="accent1"/>
                </a:solidFill>
              </a:rPr>
              <a:t> NUREG-1465 </a:t>
            </a:r>
            <a:r>
              <a:rPr lang="cs-CZ" sz="3600" dirty="0" err="1">
                <a:solidFill>
                  <a:schemeClr val="accent1"/>
                </a:solidFill>
              </a:rPr>
              <a:t>estimated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the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approximate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amount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of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CsI</a:t>
            </a:r>
            <a:r>
              <a:rPr lang="cs-CZ" sz="3600" dirty="0">
                <a:solidFill>
                  <a:schemeClr val="accent1"/>
                </a:solidFill>
              </a:rPr>
              <a:t> =&gt; CTMT:</a:t>
            </a:r>
          </a:p>
          <a:p>
            <a:endParaRPr lang="cs-CZ" sz="3600" dirty="0">
              <a:solidFill>
                <a:schemeClr val="accent1"/>
              </a:solidFill>
            </a:endParaRPr>
          </a:p>
          <a:p>
            <a:endParaRPr lang="cs-CZ" sz="3600" dirty="0">
              <a:solidFill>
                <a:schemeClr val="accent1"/>
              </a:solidFill>
            </a:endParaRPr>
          </a:p>
          <a:p>
            <a:endParaRPr lang="cs-CZ" sz="3600" dirty="0">
              <a:solidFill>
                <a:schemeClr val="accent1"/>
              </a:solidFill>
            </a:endParaRPr>
          </a:p>
          <a:p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I.e</a:t>
            </a:r>
            <a:r>
              <a:rPr lang="cs-CZ" sz="3600" dirty="0">
                <a:solidFill>
                  <a:schemeClr val="accent1"/>
                </a:solidFill>
              </a:rPr>
              <a:t>., up to ~5 % </a:t>
            </a:r>
            <a:r>
              <a:rPr lang="cs-CZ" sz="3600" dirty="0" err="1">
                <a:solidFill>
                  <a:schemeClr val="accent1"/>
                </a:solidFill>
              </a:rPr>
              <a:t>of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iodine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shall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be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treated</a:t>
            </a:r>
            <a:r>
              <a:rPr lang="cs-CZ" sz="3600" dirty="0">
                <a:solidFill>
                  <a:schemeClr val="accent1"/>
                </a:solidFill>
              </a:rPr>
              <a:t> as </a:t>
            </a:r>
            <a:r>
              <a:rPr lang="cs-CZ" sz="3600" i="1" dirty="0" err="1">
                <a:solidFill>
                  <a:schemeClr val="accent1"/>
                </a:solidFill>
              </a:rPr>
              <a:t>gaseous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iodine</a:t>
            </a:r>
            <a:r>
              <a:rPr lang="cs-CZ" sz="3600" dirty="0">
                <a:solidFill>
                  <a:schemeClr val="accent1"/>
                </a:solidFill>
              </a:rPr>
              <a:t> in </a:t>
            </a:r>
            <a:r>
              <a:rPr lang="cs-CZ" sz="3600" dirty="0" err="1">
                <a:solidFill>
                  <a:schemeClr val="accent1"/>
                </a:solidFill>
              </a:rPr>
              <a:t>the</a:t>
            </a:r>
            <a:r>
              <a:rPr lang="cs-CZ" sz="3600" dirty="0">
                <a:solidFill>
                  <a:schemeClr val="accent1"/>
                </a:solidFill>
              </a:rPr>
              <a:t> CTMT</a:t>
            </a:r>
          </a:p>
          <a:p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dirty="0" err="1">
                <a:solidFill>
                  <a:schemeClr val="accent1"/>
                </a:solidFill>
              </a:rPr>
              <a:t>Moreover</a:t>
            </a:r>
            <a:r>
              <a:rPr lang="cs-CZ" sz="3600" dirty="0">
                <a:solidFill>
                  <a:schemeClr val="accent1"/>
                </a:solidFill>
              </a:rPr>
              <a:t>, </a:t>
            </a:r>
            <a:r>
              <a:rPr lang="cs-CZ" sz="3600" dirty="0" err="1">
                <a:solidFill>
                  <a:schemeClr val="accent1"/>
                </a:solidFill>
              </a:rPr>
              <a:t>iodine</a:t>
            </a:r>
            <a:r>
              <a:rPr lang="cs-CZ" sz="3600" dirty="0">
                <a:solidFill>
                  <a:schemeClr val="accent1"/>
                </a:solidFill>
              </a:rPr>
              <a:t> in </a:t>
            </a:r>
            <a:r>
              <a:rPr lang="cs-CZ" sz="3600" dirty="0" err="1">
                <a:solidFill>
                  <a:schemeClr val="accent1"/>
                </a:solidFill>
              </a:rPr>
              <a:t>the</a:t>
            </a:r>
            <a:r>
              <a:rPr lang="cs-CZ" sz="3600" dirty="0">
                <a:solidFill>
                  <a:schemeClr val="accent1"/>
                </a:solidFill>
              </a:rPr>
              <a:t> CTMT </a:t>
            </a:r>
            <a:r>
              <a:rPr lang="cs-CZ" sz="3600" dirty="0" err="1">
                <a:solidFill>
                  <a:schemeClr val="accent1"/>
                </a:solidFill>
              </a:rPr>
              <a:t>undergoes</a:t>
            </a:r>
            <a:r>
              <a:rPr lang="cs-CZ" sz="3600" dirty="0">
                <a:solidFill>
                  <a:schemeClr val="accent1"/>
                </a:solidFill>
              </a:rPr>
              <a:t> </a:t>
            </a:r>
            <a:r>
              <a:rPr lang="cs-CZ" sz="3600" i="1" dirty="0" err="1">
                <a:solidFill>
                  <a:schemeClr val="accent1"/>
                </a:solidFill>
              </a:rPr>
              <a:t>chemical-physical</a:t>
            </a:r>
            <a:r>
              <a:rPr lang="cs-CZ" sz="3600" i="1" dirty="0">
                <a:solidFill>
                  <a:schemeClr val="accent1"/>
                </a:solidFill>
              </a:rPr>
              <a:t> </a:t>
            </a:r>
            <a:r>
              <a:rPr lang="cs-CZ" sz="3600" i="1" dirty="0" err="1">
                <a:solidFill>
                  <a:schemeClr val="accent1"/>
                </a:solidFill>
              </a:rPr>
              <a:t>reactions</a:t>
            </a:r>
            <a:endParaRPr lang="en-US" sz="3600" i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060653-1F8E-E893-933A-F2FA8EFAF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379" y="4779219"/>
            <a:ext cx="5486621" cy="23887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7D75B08-4469-6E77-AABB-4DBF045C59CC}"/>
              </a:ext>
            </a:extLst>
          </p:cNvPr>
          <p:cNvSpPr txBox="1"/>
          <p:nvPr/>
        </p:nvSpPr>
        <p:spPr>
          <a:xfrm>
            <a:off x="16087831" y="5656640"/>
            <a:ext cx="3254188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/>
              <a:t>DFM-type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filter</a:t>
            </a:r>
            <a:r>
              <a:rPr lang="cs-CZ" sz="2000" i="1" dirty="0"/>
              <a:t> unit </a:t>
            </a:r>
            <a:r>
              <a:rPr lang="cs-CZ" sz="2000" i="1" dirty="0" err="1"/>
              <a:t>proposed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Temelin</a:t>
            </a:r>
            <a:r>
              <a:rPr lang="cs-CZ" sz="2000" i="1" dirty="0"/>
              <a:t> NPP (VVER-1000)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3E04570-C99E-D5F5-E3D0-E9123F24A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2019" y="7304679"/>
            <a:ext cx="5041981" cy="44013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E44016A-3832-9BD2-A305-766BEC8339E4}"/>
              </a:ext>
            </a:extLst>
          </p:cNvPr>
          <p:cNvSpPr txBox="1"/>
          <p:nvPr/>
        </p:nvSpPr>
        <p:spPr>
          <a:xfrm>
            <a:off x="21766840" y="7438169"/>
            <a:ext cx="2318444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 err="1"/>
              <a:t>Detailed</a:t>
            </a:r>
            <a:r>
              <a:rPr lang="cs-CZ" sz="2000" i="1" dirty="0"/>
              <a:t> FCVS </a:t>
            </a:r>
            <a:r>
              <a:rPr lang="cs-CZ" sz="2000" i="1" dirty="0" err="1"/>
              <a:t>duct</a:t>
            </a:r>
            <a:r>
              <a:rPr lang="cs-CZ" sz="2000" i="1" dirty="0"/>
              <a:t> model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A3C379-20E2-A931-D231-1167BFCDEAE4}"/>
              </a:ext>
            </a:extLst>
          </p:cNvPr>
          <p:cNvSpPr txBox="1"/>
          <p:nvPr/>
        </p:nvSpPr>
        <p:spPr>
          <a:xfrm>
            <a:off x="20779159" y="12954327"/>
            <a:ext cx="1861244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 err="1"/>
              <a:t>Integral</a:t>
            </a:r>
            <a:r>
              <a:rPr lang="cs-CZ" sz="2000" i="1" dirty="0"/>
              <a:t> CTMT model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1668F00-D099-53DD-0BE8-0B8F34A9FAAE}"/>
              </a:ext>
            </a:extLst>
          </p:cNvPr>
          <p:cNvGrpSpPr/>
          <p:nvPr/>
        </p:nvGrpSpPr>
        <p:grpSpPr>
          <a:xfrm>
            <a:off x="3502554" y="9386251"/>
            <a:ext cx="8077009" cy="1850981"/>
            <a:chOff x="2365156" y="9238485"/>
            <a:chExt cx="8077009" cy="1850981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C016E6B-D7FA-8547-D433-B33B5D3AF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5156" y="9238485"/>
              <a:ext cx="8077009" cy="1850981"/>
            </a:xfrm>
            <a:prstGeom prst="rect">
              <a:avLst/>
            </a:prstGeom>
          </p:spPr>
        </p:pic>
        <p:sp>
          <p:nvSpPr>
            <p:cNvPr id="15" name="Obdélník: se zakulacenými rohy 14">
              <a:extLst>
                <a:ext uri="{FF2B5EF4-FFF2-40B4-BE49-F238E27FC236}">
                  <a16:creationId xmlns:a16="http://schemas.microsoft.com/office/drawing/2014/main" id="{530EECE0-C005-E7AD-71B5-A319A41FFDD2}"/>
                </a:ext>
              </a:extLst>
            </p:cNvPr>
            <p:cNvSpPr/>
            <p:nvPr/>
          </p:nvSpPr>
          <p:spPr>
            <a:xfrm>
              <a:off x="5067300" y="9620250"/>
              <a:ext cx="2400300" cy="3810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" name="Obrázek 9">
            <a:extLst>
              <a:ext uri="{FF2B5EF4-FFF2-40B4-BE49-F238E27FC236}">
                <a16:creationId xmlns:a16="http://schemas.microsoft.com/office/drawing/2014/main" id="{EF47C50F-6075-9B61-8E8B-27DBCD949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1059" y="3542429"/>
            <a:ext cx="8392665" cy="101566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55F244D-012B-A60D-FB30-26688123588A}"/>
              </a:ext>
            </a:extLst>
          </p:cNvPr>
          <p:cNvCxnSpPr>
            <a:cxnSpLocks/>
          </p:cNvCxnSpPr>
          <p:nvPr/>
        </p:nvCxnSpPr>
        <p:spPr>
          <a:xfrm flipV="1">
            <a:off x="13931153" y="4141694"/>
            <a:ext cx="1039906" cy="30970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id="{B8F1398B-F30C-45E7-1D89-EDA4E16FD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7487" y="2100812"/>
            <a:ext cx="8800780" cy="13528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839398D1-714C-0943-39D7-9E993CEDF823}"/>
              </a:ext>
            </a:extLst>
          </p:cNvPr>
          <p:cNvSpPr txBox="1"/>
          <p:nvPr/>
        </p:nvSpPr>
        <p:spPr>
          <a:xfrm>
            <a:off x="14941629" y="1517623"/>
            <a:ext cx="3254188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/>
              <a:t>MELCOR UG (2024)</a:t>
            </a:r>
          </a:p>
        </p:txBody>
      </p:sp>
    </p:spTree>
    <p:extLst>
      <p:ext uri="{BB962C8B-B14F-4D97-AF65-F5344CB8AC3E}">
        <p14:creationId xmlns:p14="http://schemas.microsoft.com/office/powerpoint/2010/main" val="321087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E64B84C1-AA4F-45D2-070A-E7B052508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547" y="6600860"/>
            <a:ext cx="5048239" cy="1269355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finding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realistic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iodine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speciation</a:t>
            </a:r>
            <a:r>
              <a:rPr lang="cs-CZ" dirty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E6C191-42CA-4515-975C-9B06C388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99" y="3149600"/>
            <a:ext cx="17363596" cy="10125849"/>
          </a:xfrm>
        </p:spPr>
        <p:txBody>
          <a:bodyPr wrap="square" lIns="0">
            <a:spAutoFit/>
          </a:bodyPr>
          <a:lstStyle/>
          <a:p>
            <a:r>
              <a:rPr lang="en-US" sz="3600" dirty="0">
                <a:solidFill>
                  <a:srgbClr val="0054A4"/>
                </a:solidFill>
              </a:rPr>
              <a:t> </a:t>
            </a:r>
            <a:r>
              <a:rPr lang="cs-CZ" sz="3600" dirty="0">
                <a:solidFill>
                  <a:srgbClr val="0054A4"/>
                </a:solidFill>
              </a:rPr>
              <a:t>Study </a:t>
            </a:r>
            <a:r>
              <a:rPr lang="cs-CZ" sz="3600" dirty="0" err="1">
                <a:solidFill>
                  <a:srgbClr val="0054A4"/>
                </a:solidFill>
              </a:rPr>
              <a:t>performed</a:t>
            </a:r>
            <a:r>
              <a:rPr lang="cs-CZ" sz="3600" dirty="0">
                <a:solidFill>
                  <a:srgbClr val="0054A4"/>
                </a:solidFill>
              </a:rPr>
              <a:t> in 3 </a:t>
            </a:r>
            <a:r>
              <a:rPr lang="cs-CZ" sz="3600" dirty="0" err="1">
                <a:solidFill>
                  <a:srgbClr val="0054A4"/>
                </a:solidFill>
              </a:rPr>
              <a:t>steps</a:t>
            </a:r>
            <a:r>
              <a:rPr lang="cs-CZ" sz="3600" dirty="0">
                <a:solidFill>
                  <a:srgbClr val="0054A4"/>
                </a:solidFill>
              </a:rPr>
              <a:t>:</a:t>
            </a:r>
            <a:endParaRPr lang="en-US" sz="3600" dirty="0">
              <a:solidFill>
                <a:srgbClr val="0054A4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r>
              <a:rPr lang="cs-CZ" sz="3200" b="1" i="1" dirty="0">
                <a:solidFill>
                  <a:schemeClr val="accent3"/>
                </a:solidFill>
              </a:rPr>
              <a:t>MELCOR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integral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analysis</a:t>
            </a:r>
            <a:r>
              <a:rPr lang="cs-CZ" sz="3200" dirty="0">
                <a:solidFill>
                  <a:schemeClr val="accent3"/>
                </a:solidFill>
              </a:rPr>
              <a:t> =&gt; </a:t>
            </a:r>
            <a:r>
              <a:rPr lang="cs-CZ" sz="3200" dirty="0" err="1">
                <a:solidFill>
                  <a:schemeClr val="accent3"/>
                </a:solidFill>
              </a:rPr>
              <a:t>sources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of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i="1" dirty="0">
                <a:solidFill>
                  <a:schemeClr val="accent3"/>
                </a:solidFill>
              </a:rPr>
              <a:t>m/H/RN</a:t>
            </a:r>
          </a:p>
          <a:p>
            <a:pPr lvl="2"/>
            <a:r>
              <a:rPr lang="cs-CZ" sz="2800" dirty="0">
                <a:solidFill>
                  <a:schemeClr val="accent3"/>
                </a:solidFill>
              </a:rPr>
              <a:t> </a:t>
            </a:r>
            <a:r>
              <a:rPr lang="cs-CZ" sz="2800" dirty="0" err="1">
                <a:solidFill>
                  <a:schemeClr val="accent3"/>
                </a:solidFill>
              </a:rPr>
              <a:t>Assuming</a:t>
            </a:r>
            <a:r>
              <a:rPr lang="cs-CZ" sz="2800" dirty="0">
                <a:solidFill>
                  <a:schemeClr val="accent3"/>
                </a:solidFill>
              </a:rPr>
              <a:t> </a:t>
            </a:r>
            <a:r>
              <a:rPr lang="cs-CZ" sz="2800" b="1" u="sng" dirty="0">
                <a:solidFill>
                  <a:schemeClr val="accent3"/>
                </a:solidFill>
              </a:rPr>
              <a:t>5 %</a:t>
            </a:r>
            <a:r>
              <a:rPr lang="cs-CZ" sz="2800" u="sng" dirty="0">
                <a:solidFill>
                  <a:schemeClr val="accent3"/>
                </a:solidFill>
              </a:rPr>
              <a:t> </a:t>
            </a:r>
            <a:r>
              <a:rPr lang="cs-CZ" sz="2800" u="sng" dirty="0" err="1">
                <a:solidFill>
                  <a:schemeClr val="accent3"/>
                </a:solidFill>
              </a:rPr>
              <a:t>of</a:t>
            </a:r>
            <a:r>
              <a:rPr lang="cs-CZ" sz="2800" u="sng" dirty="0">
                <a:solidFill>
                  <a:schemeClr val="accent3"/>
                </a:solidFill>
              </a:rPr>
              <a:t> </a:t>
            </a:r>
            <a:r>
              <a:rPr lang="cs-CZ" sz="2800" u="sng" dirty="0" err="1">
                <a:solidFill>
                  <a:schemeClr val="accent3"/>
                </a:solidFill>
              </a:rPr>
              <a:t>iodine</a:t>
            </a:r>
            <a:r>
              <a:rPr lang="cs-CZ" sz="2800" u="sng" dirty="0">
                <a:solidFill>
                  <a:schemeClr val="accent3"/>
                </a:solidFill>
              </a:rPr>
              <a:t> in </a:t>
            </a:r>
            <a:r>
              <a:rPr lang="cs-CZ" sz="2800" u="sng" dirty="0" err="1">
                <a:solidFill>
                  <a:schemeClr val="accent3"/>
                </a:solidFill>
              </a:rPr>
              <a:t>the</a:t>
            </a:r>
            <a:r>
              <a:rPr lang="cs-CZ" sz="2800" u="sng" dirty="0">
                <a:solidFill>
                  <a:schemeClr val="accent3"/>
                </a:solidFill>
              </a:rPr>
              <a:t> </a:t>
            </a:r>
            <a:r>
              <a:rPr lang="en-US" sz="2800" u="sng" dirty="0">
                <a:solidFill>
                  <a:schemeClr val="accent3"/>
                </a:solidFill>
              </a:rPr>
              <a:t>‘</a:t>
            </a:r>
            <a:r>
              <a:rPr lang="cs-CZ" sz="2800" u="sng" dirty="0">
                <a:solidFill>
                  <a:schemeClr val="accent3"/>
                </a:solidFill>
              </a:rPr>
              <a:t>I2‘ </a:t>
            </a:r>
            <a:r>
              <a:rPr lang="cs-CZ" sz="2800" u="sng" dirty="0" err="1">
                <a:solidFill>
                  <a:schemeClr val="accent3"/>
                </a:solidFill>
              </a:rPr>
              <a:t>class</a:t>
            </a:r>
            <a:r>
              <a:rPr lang="en-US" sz="2800" u="sng" dirty="0">
                <a:solidFill>
                  <a:schemeClr val="accent3"/>
                </a:solidFill>
              </a:rPr>
              <a:t> </a:t>
            </a:r>
            <a:r>
              <a:rPr lang="en-US" sz="2800" dirty="0">
                <a:solidFill>
                  <a:schemeClr val="accent3"/>
                </a:solidFill>
              </a:rPr>
              <a:t>and</a:t>
            </a:r>
            <a:r>
              <a:rPr lang="en-US" sz="2800" u="sng" dirty="0">
                <a:solidFill>
                  <a:schemeClr val="accent3"/>
                </a:solidFill>
              </a:rPr>
              <a:t> </a:t>
            </a:r>
            <a:r>
              <a:rPr lang="en-US" sz="2800" b="1" u="sng" dirty="0">
                <a:solidFill>
                  <a:schemeClr val="accent3"/>
                </a:solidFill>
              </a:rPr>
              <a:t>95 %</a:t>
            </a:r>
            <a:r>
              <a:rPr lang="en-US" sz="2800" u="sng" dirty="0">
                <a:solidFill>
                  <a:schemeClr val="accent3"/>
                </a:solidFill>
              </a:rPr>
              <a:t> of I in the ‘CSI’ class</a:t>
            </a:r>
            <a:endParaRPr lang="cs-CZ" sz="2800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endParaRPr lang="cs-CZ" sz="3200" b="1" i="1" dirty="0">
              <a:solidFill>
                <a:schemeClr val="accent3"/>
              </a:solidFill>
            </a:endParaRPr>
          </a:p>
          <a:p>
            <a:pPr marL="730350" lvl="1" indent="-514350">
              <a:buFont typeface="+mj-lt"/>
              <a:buAutoNum type="arabicPeriod"/>
            </a:pPr>
            <a:r>
              <a:rPr lang="cs-CZ" sz="3200" b="1" i="1" dirty="0">
                <a:solidFill>
                  <a:schemeClr val="accent3"/>
                </a:solidFill>
              </a:rPr>
              <a:t>COCOSYS</a:t>
            </a:r>
            <a:r>
              <a:rPr lang="cs-CZ" sz="3200" dirty="0">
                <a:solidFill>
                  <a:schemeClr val="accent3"/>
                </a:solidFill>
              </a:rPr>
              <a:t> CTMT </a:t>
            </a:r>
            <a:r>
              <a:rPr lang="cs-CZ" sz="3200" dirty="0" err="1">
                <a:solidFill>
                  <a:schemeClr val="accent3"/>
                </a:solidFill>
              </a:rPr>
              <a:t>analysis</a:t>
            </a:r>
            <a:r>
              <a:rPr lang="cs-CZ" sz="3200" dirty="0">
                <a:solidFill>
                  <a:schemeClr val="accent3"/>
                </a:solidFill>
              </a:rPr>
              <a:t> &lt;= </a:t>
            </a:r>
            <a:r>
              <a:rPr lang="cs-CZ" sz="3200" dirty="0" err="1">
                <a:solidFill>
                  <a:schemeClr val="accent3"/>
                </a:solidFill>
              </a:rPr>
              <a:t>sources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dirty="0" err="1">
                <a:solidFill>
                  <a:schemeClr val="accent3"/>
                </a:solidFill>
              </a:rPr>
              <a:t>of</a:t>
            </a:r>
            <a:r>
              <a:rPr lang="cs-CZ" sz="3200" dirty="0">
                <a:solidFill>
                  <a:schemeClr val="accent3"/>
                </a:solidFill>
              </a:rPr>
              <a:t> </a:t>
            </a:r>
            <a:r>
              <a:rPr lang="cs-CZ" sz="3200" i="1" dirty="0">
                <a:solidFill>
                  <a:schemeClr val="accent3"/>
                </a:solidFill>
              </a:rPr>
              <a:t>m/H/RN</a:t>
            </a:r>
            <a:endParaRPr lang="cs-CZ" sz="3200" dirty="0">
              <a:solidFill>
                <a:schemeClr val="accent3"/>
              </a:solidFill>
            </a:endParaRPr>
          </a:p>
          <a:p>
            <a:pPr lvl="2"/>
            <a:r>
              <a:rPr lang="cs-CZ" sz="2800" dirty="0">
                <a:solidFill>
                  <a:schemeClr val="accent3"/>
                </a:solidFill>
              </a:rPr>
              <a:t> </a:t>
            </a:r>
            <a:r>
              <a:rPr lang="en-US" sz="2800" dirty="0">
                <a:solidFill>
                  <a:schemeClr val="accent3"/>
                </a:solidFill>
              </a:rPr>
              <a:t>a</a:t>
            </a:r>
            <a:r>
              <a:rPr lang="cs-CZ" sz="2800" dirty="0" err="1">
                <a:solidFill>
                  <a:schemeClr val="accent3"/>
                </a:solidFill>
              </a:rPr>
              <a:t>dvanced</a:t>
            </a:r>
            <a:r>
              <a:rPr lang="cs-CZ" sz="2800" dirty="0">
                <a:solidFill>
                  <a:schemeClr val="accent3"/>
                </a:solidFill>
              </a:rPr>
              <a:t> </a:t>
            </a:r>
            <a:r>
              <a:rPr lang="cs-CZ" sz="2800" i="1" dirty="0" err="1">
                <a:solidFill>
                  <a:schemeClr val="accent3"/>
                </a:solidFill>
              </a:rPr>
              <a:t>chemi</a:t>
            </a:r>
            <a:r>
              <a:rPr lang="en-US" sz="2800" i="1" dirty="0" err="1">
                <a:solidFill>
                  <a:schemeClr val="accent3"/>
                </a:solidFill>
              </a:rPr>
              <a:t>cal</a:t>
            </a:r>
            <a:r>
              <a:rPr lang="en-US" sz="2800" i="1" dirty="0">
                <a:solidFill>
                  <a:schemeClr val="accent3"/>
                </a:solidFill>
              </a:rPr>
              <a:t> reactions</a:t>
            </a:r>
            <a:r>
              <a:rPr lang="cs-CZ" sz="2800" dirty="0">
                <a:solidFill>
                  <a:schemeClr val="accent3"/>
                </a:solidFill>
              </a:rPr>
              <a:t>, </a:t>
            </a:r>
            <a:r>
              <a:rPr lang="cs-CZ" sz="2800" i="1" dirty="0">
                <a:solidFill>
                  <a:schemeClr val="accent3"/>
                </a:solidFill>
              </a:rPr>
              <a:t>pH</a:t>
            </a:r>
            <a:r>
              <a:rPr lang="cs-CZ" sz="2800" dirty="0">
                <a:solidFill>
                  <a:schemeClr val="accent3"/>
                </a:solidFill>
              </a:rPr>
              <a:t> in </a:t>
            </a:r>
            <a:r>
              <a:rPr lang="cs-CZ" sz="2800" dirty="0" err="1">
                <a:solidFill>
                  <a:schemeClr val="accent3"/>
                </a:solidFill>
              </a:rPr>
              <a:t>the</a:t>
            </a:r>
            <a:r>
              <a:rPr lang="cs-CZ" sz="2800" dirty="0">
                <a:solidFill>
                  <a:schemeClr val="accent3"/>
                </a:solidFill>
              </a:rPr>
              <a:t> </a:t>
            </a:r>
            <a:r>
              <a:rPr lang="cs-CZ" sz="2800" dirty="0" err="1">
                <a:solidFill>
                  <a:schemeClr val="accent3"/>
                </a:solidFill>
              </a:rPr>
              <a:t>sumps</a:t>
            </a:r>
            <a:r>
              <a:rPr lang="cs-CZ" sz="2800" dirty="0">
                <a:solidFill>
                  <a:schemeClr val="accent3"/>
                </a:solidFill>
              </a:rPr>
              <a:t>, </a:t>
            </a:r>
            <a:r>
              <a:rPr lang="cs-CZ" sz="2800" i="1" dirty="0">
                <a:solidFill>
                  <a:schemeClr val="accent3"/>
                </a:solidFill>
              </a:rPr>
              <a:t>dose </a:t>
            </a:r>
            <a:r>
              <a:rPr lang="cs-CZ" sz="2800" i="1" dirty="0" err="1">
                <a:solidFill>
                  <a:schemeClr val="accent3"/>
                </a:solidFill>
              </a:rPr>
              <a:t>rate</a:t>
            </a:r>
            <a:r>
              <a:rPr lang="cs-CZ" sz="2800" i="1" dirty="0">
                <a:solidFill>
                  <a:schemeClr val="accent3"/>
                </a:solidFill>
              </a:rPr>
              <a:t> </a:t>
            </a:r>
            <a:r>
              <a:rPr lang="cs-CZ" sz="2800" dirty="0">
                <a:solidFill>
                  <a:schemeClr val="accent3"/>
                </a:solidFill>
              </a:rPr>
              <a:t>and </a:t>
            </a:r>
            <a:r>
              <a:rPr lang="cs-CZ" sz="2800" i="1" dirty="0" err="1">
                <a:solidFill>
                  <a:schemeClr val="accent3"/>
                </a:solidFill>
              </a:rPr>
              <a:t>wet</a:t>
            </a:r>
            <a:r>
              <a:rPr lang="cs-CZ" sz="2800" i="1" dirty="0">
                <a:solidFill>
                  <a:schemeClr val="accent3"/>
                </a:solidFill>
              </a:rPr>
              <a:t>/dry </a:t>
            </a:r>
            <a:r>
              <a:rPr lang="cs-CZ" sz="2800" i="1" dirty="0" err="1">
                <a:solidFill>
                  <a:schemeClr val="accent3"/>
                </a:solidFill>
              </a:rPr>
              <a:t>painted</a:t>
            </a:r>
            <a:r>
              <a:rPr lang="cs-CZ" sz="2800" i="1" dirty="0">
                <a:solidFill>
                  <a:schemeClr val="accent3"/>
                </a:solidFill>
              </a:rPr>
              <a:t>/</a:t>
            </a:r>
            <a:r>
              <a:rPr lang="cs-CZ" sz="2800" i="1" dirty="0" err="1">
                <a:solidFill>
                  <a:schemeClr val="accent3"/>
                </a:solidFill>
              </a:rPr>
              <a:t>steel</a:t>
            </a:r>
            <a:r>
              <a:rPr lang="cs-CZ" sz="2800" i="1" dirty="0">
                <a:solidFill>
                  <a:schemeClr val="accent3"/>
                </a:solidFill>
              </a:rPr>
              <a:t>/</a:t>
            </a:r>
            <a:r>
              <a:rPr lang="cs-CZ" sz="2800" i="1" dirty="0" err="1">
                <a:solidFill>
                  <a:schemeClr val="accent3"/>
                </a:solidFill>
              </a:rPr>
              <a:t>concrete</a:t>
            </a:r>
            <a:r>
              <a:rPr lang="cs-CZ" sz="2800" i="1" dirty="0">
                <a:solidFill>
                  <a:schemeClr val="accent3"/>
                </a:solidFill>
              </a:rPr>
              <a:t> </a:t>
            </a:r>
            <a:r>
              <a:rPr lang="cs-CZ" sz="2800" i="1" dirty="0" err="1">
                <a:solidFill>
                  <a:schemeClr val="accent3"/>
                </a:solidFill>
              </a:rPr>
              <a:t>surfaces</a:t>
            </a:r>
            <a:endParaRPr lang="cs-CZ" sz="3200" b="1" i="1" dirty="0"/>
          </a:p>
          <a:p>
            <a:pPr marL="730350" lvl="1" indent="-514350">
              <a:buFont typeface="+mj-lt"/>
              <a:buAutoNum type="arabicPeriod" startAt="3"/>
            </a:pPr>
            <a:r>
              <a:rPr lang="cs-CZ" sz="3200" b="1" i="1" dirty="0"/>
              <a:t>MELCOR</a:t>
            </a:r>
            <a:r>
              <a:rPr lang="cs-CZ" sz="3200" dirty="0"/>
              <a:t> </a:t>
            </a:r>
            <a:r>
              <a:rPr lang="cs-CZ" sz="3200" dirty="0" err="1"/>
              <a:t>integral</a:t>
            </a:r>
            <a:r>
              <a:rPr lang="cs-CZ" sz="3200" dirty="0"/>
              <a:t> </a:t>
            </a:r>
            <a:r>
              <a:rPr lang="cs-CZ" sz="3200" dirty="0" err="1"/>
              <a:t>analysis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i="1" dirty="0"/>
              <a:t>COCOSYS</a:t>
            </a:r>
            <a:r>
              <a:rPr lang="cs-CZ" sz="3200" dirty="0"/>
              <a:t>-</a:t>
            </a:r>
            <a:r>
              <a:rPr lang="cs-CZ" sz="3200" dirty="0" err="1"/>
              <a:t>calculated</a:t>
            </a:r>
            <a:r>
              <a:rPr lang="cs-CZ" sz="3200" dirty="0"/>
              <a:t> long-term </a:t>
            </a:r>
            <a:r>
              <a:rPr lang="en-US" sz="3200" dirty="0"/>
              <a:t>‘</a:t>
            </a:r>
            <a:r>
              <a:rPr lang="cs-CZ" sz="3200" dirty="0"/>
              <a:t>I2‘ </a:t>
            </a:r>
            <a:r>
              <a:rPr lang="cs-CZ" sz="3200" dirty="0" err="1"/>
              <a:t>class</a:t>
            </a:r>
            <a:r>
              <a:rPr lang="cs-CZ" sz="3200" dirty="0"/>
              <a:t> </a:t>
            </a:r>
            <a:r>
              <a:rPr lang="cs-CZ" sz="3200" dirty="0" err="1"/>
              <a:t>mass</a:t>
            </a:r>
            <a:r>
              <a:rPr lang="cs-CZ" sz="3200" dirty="0"/>
              <a:t>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5</a:t>
            </a:fld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5A3C379-20E2-A931-D231-1167BFCDEAE4}"/>
              </a:ext>
            </a:extLst>
          </p:cNvPr>
          <p:cNvSpPr txBox="1"/>
          <p:nvPr/>
        </p:nvSpPr>
        <p:spPr>
          <a:xfrm>
            <a:off x="18326334" y="466965"/>
            <a:ext cx="3816329" cy="40011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 err="1"/>
              <a:t>Integral</a:t>
            </a:r>
            <a:r>
              <a:rPr lang="cs-CZ" sz="2000" i="1" dirty="0"/>
              <a:t> MELCOR </a:t>
            </a:r>
            <a:r>
              <a:rPr lang="cs-CZ" sz="2000" i="1" dirty="0" err="1"/>
              <a:t>simulation</a:t>
            </a:r>
            <a:endParaRPr lang="cs-CZ" sz="2000" i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A2F2409-9AA1-0A9E-7760-589A36732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 r="28987"/>
          <a:stretch/>
        </p:blipFill>
        <p:spPr>
          <a:xfrm>
            <a:off x="18695783" y="9051240"/>
            <a:ext cx="4059841" cy="441427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5014DB8C-DDF0-22BD-9A67-CC12AED03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1570" r="39818" b="-17793"/>
          <a:stretch/>
        </p:blipFill>
        <p:spPr>
          <a:xfrm>
            <a:off x="9835430" y="5207365"/>
            <a:ext cx="4144610" cy="1216741"/>
          </a:xfrm>
          <a:prstGeom prst="rect">
            <a:avLst/>
          </a:prstGeom>
          <a:ln>
            <a:noFill/>
          </a:ln>
        </p:spPr>
      </p:pic>
      <p:grpSp>
        <p:nvGrpSpPr>
          <p:cNvPr id="31" name="Skupina 30">
            <a:extLst>
              <a:ext uri="{FF2B5EF4-FFF2-40B4-BE49-F238E27FC236}">
                <a16:creationId xmlns:a16="http://schemas.microsoft.com/office/drawing/2014/main" id="{A091872C-B042-9535-EAC8-1E3BAAC2432B}"/>
              </a:ext>
            </a:extLst>
          </p:cNvPr>
          <p:cNvGrpSpPr/>
          <p:nvPr/>
        </p:nvGrpSpPr>
        <p:grpSpPr>
          <a:xfrm>
            <a:off x="1344220" y="6292938"/>
            <a:ext cx="5815011" cy="919037"/>
            <a:chOff x="566739" y="5719889"/>
            <a:chExt cx="5815011" cy="919037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BD7294BE-DD29-F5E9-F391-073AF7656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" t="61191" r="1"/>
            <a:stretch/>
          </p:blipFill>
          <p:spPr>
            <a:xfrm>
              <a:off x="566739" y="6048377"/>
              <a:ext cx="5815011" cy="5905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20C6A233-3BDA-C0E0-8DFD-AC85B09E8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0" t="20291" r="1" b="60000"/>
            <a:stretch/>
          </p:blipFill>
          <p:spPr>
            <a:xfrm>
              <a:off x="566739" y="5719889"/>
              <a:ext cx="5815011" cy="29991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EF88A37-67FF-68DB-771A-FF31539C3938}"/>
              </a:ext>
            </a:extLst>
          </p:cNvPr>
          <p:cNvGrpSpPr/>
          <p:nvPr/>
        </p:nvGrpSpPr>
        <p:grpSpPr>
          <a:xfrm>
            <a:off x="1307168" y="8275306"/>
            <a:ext cx="7236977" cy="1843518"/>
            <a:chOff x="566738" y="7728011"/>
            <a:chExt cx="7236977" cy="1843518"/>
          </a:xfrm>
        </p:grpSpPr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31E408CA-6664-5ECA-49B0-ED1AE79D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6739" y="8329485"/>
              <a:ext cx="7236976" cy="12420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D3D51CEA-3AA1-E247-8854-3CD5E0B9E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45725"/>
            <a:stretch/>
          </p:blipFill>
          <p:spPr>
            <a:xfrm>
              <a:off x="566739" y="7728011"/>
              <a:ext cx="6703917" cy="333374"/>
            </a:xfrm>
            <a:prstGeom prst="rect">
              <a:avLst/>
            </a:prstGeom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9E70659F-A9D1-32AD-A942-F4BA13D8AE85}"/>
                </a:ext>
              </a:extLst>
            </p:cNvPr>
            <p:cNvSpPr txBox="1"/>
            <p:nvPr/>
          </p:nvSpPr>
          <p:spPr>
            <a:xfrm>
              <a:off x="566738" y="7856440"/>
              <a:ext cx="1014412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cs-CZ" sz="2800" dirty="0">
                  <a:solidFill>
                    <a:schemeClr val="tx2"/>
                  </a:solidFill>
                </a:rPr>
                <a:t>…</a:t>
              </a:r>
            </a:p>
          </p:txBody>
        </p:sp>
      </p:grp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87C4BD36-89EE-7D18-2251-772B4A9F9C9D}"/>
              </a:ext>
            </a:extLst>
          </p:cNvPr>
          <p:cNvSpPr/>
          <p:nvPr/>
        </p:nvSpPr>
        <p:spPr>
          <a:xfrm>
            <a:off x="7362414" y="7519305"/>
            <a:ext cx="1915074" cy="971147"/>
          </a:xfrm>
          <a:prstGeom prst="rightArrow">
            <a:avLst>
              <a:gd name="adj1" fmla="val 50000"/>
              <a:gd name="adj2" fmla="val 75501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Kříž 42">
            <a:extLst>
              <a:ext uri="{FF2B5EF4-FFF2-40B4-BE49-F238E27FC236}">
                <a16:creationId xmlns:a16="http://schemas.microsoft.com/office/drawing/2014/main" id="{2B0925E1-B876-302C-4473-A0502CA128C1}"/>
              </a:ext>
            </a:extLst>
          </p:cNvPr>
          <p:cNvSpPr/>
          <p:nvPr/>
        </p:nvSpPr>
        <p:spPr>
          <a:xfrm rot="18900000">
            <a:off x="707509" y="5112295"/>
            <a:ext cx="5962828" cy="5962828"/>
          </a:xfrm>
          <a:prstGeom prst="plus">
            <a:avLst>
              <a:gd name="adj" fmla="val 49101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CF3818DE-E46C-259C-9CDC-2A42621336DC}"/>
              </a:ext>
            </a:extLst>
          </p:cNvPr>
          <p:cNvSpPr/>
          <p:nvPr/>
        </p:nvSpPr>
        <p:spPr>
          <a:xfrm flipV="1">
            <a:off x="9677400" y="5404094"/>
            <a:ext cx="4629150" cy="78499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CA4B0D24-C4F1-E989-2B01-0869C7098B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2114" r="29565" b="5716"/>
          <a:stretch/>
        </p:blipFill>
        <p:spPr>
          <a:xfrm>
            <a:off x="19264135" y="991898"/>
            <a:ext cx="1591042" cy="5766929"/>
          </a:xfrm>
          <a:prstGeom prst="rect">
            <a:avLst/>
          </a:prstGeom>
        </p:spPr>
      </p:pic>
      <p:grpSp>
        <p:nvGrpSpPr>
          <p:cNvPr id="54" name="Skupina 53">
            <a:extLst>
              <a:ext uri="{FF2B5EF4-FFF2-40B4-BE49-F238E27FC236}">
                <a16:creationId xmlns:a16="http://schemas.microsoft.com/office/drawing/2014/main" id="{CCFBEBD9-6CE1-6661-037E-90A662A272F1}"/>
              </a:ext>
            </a:extLst>
          </p:cNvPr>
          <p:cNvGrpSpPr/>
          <p:nvPr/>
        </p:nvGrpSpPr>
        <p:grpSpPr>
          <a:xfrm>
            <a:off x="9734165" y="8284655"/>
            <a:ext cx="7275341" cy="2933028"/>
            <a:chOff x="9734165" y="8289004"/>
            <a:chExt cx="7275341" cy="2933028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2112CBE1-9F1C-C434-A635-AE77A3FC5518}"/>
                </a:ext>
              </a:extLst>
            </p:cNvPr>
            <p:cNvGrpSpPr/>
            <p:nvPr/>
          </p:nvGrpSpPr>
          <p:grpSpPr>
            <a:xfrm>
              <a:off x="9756270" y="8289004"/>
              <a:ext cx="7253236" cy="1796214"/>
              <a:chOff x="8482063" y="7766956"/>
              <a:chExt cx="7253236" cy="1796214"/>
            </a:xfrm>
          </p:grpSpPr>
          <p:pic>
            <p:nvPicPr>
              <p:cNvPr id="19" name="Obrázek 18">
                <a:extLst>
                  <a:ext uri="{FF2B5EF4-FFF2-40B4-BE49-F238E27FC236}">
                    <a16:creationId xmlns:a16="http://schemas.microsoft.com/office/drawing/2014/main" id="{36CFE4A6-7259-7BDA-3034-D81F45B9C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98323" y="8293815"/>
                <a:ext cx="7236976" cy="12693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3" name="Obrázek 22">
                <a:extLst>
                  <a:ext uri="{FF2B5EF4-FFF2-40B4-BE49-F238E27FC236}">
                    <a16:creationId xmlns:a16="http://schemas.microsoft.com/office/drawing/2014/main" id="{C4BBFF27-6E60-E1DD-8CD5-3B064A9EB6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98323" y="7766956"/>
                <a:ext cx="2150627" cy="260157"/>
              </a:xfrm>
              <a:prstGeom prst="rect">
                <a:avLst/>
              </a:prstGeom>
            </p:spPr>
          </p:pic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FBE8B922-7CF1-3921-61E1-EF0A43FBE006}"/>
                  </a:ext>
                </a:extLst>
              </p:cNvPr>
              <p:cNvSpPr txBox="1"/>
              <p:nvPr/>
            </p:nvSpPr>
            <p:spPr>
              <a:xfrm>
                <a:off x="8482063" y="7856440"/>
                <a:ext cx="1014412" cy="52322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chemeClr val="tx2"/>
                    </a:solidFill>
                  </a:rPr>
                  <a:t>…</a:t>
                </a:r>
              </a:p>
            </p:txBody>
          </p:sp>
        </p:grpSp>
        <p:pic>
          <p:nvPicPr>
            <p:cNvPr id="50" name="Obrázek 49">
              <a:extLst>
                <a:ext uri="{FF2B5EF4-FFF2-40B4-BE49-F238E27FC236}">
                  <a16:creationId xmlns:a16="http://schemas.microsoft.com/office/drawing/2014/main" id="{0D563683-7D1A-EEE6-E46D-DA5349D4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50648" y="10287789"/>
              <a:ext cx="7236976" cy="934243"/>
            </a:xfrm>
            <a:prstGeom prst="rect">
              <a:avLst/>
            </a:prstGeom>
          </p:spPr>
        </p:pic>
        <p:sp>
          <p:nvSpPr>
            <p:cNvPr id="53" name="TextovéPole 52">
              <a:extLst>
                <a:ext uri="{FF2B5EF4-FFF2-40B4-BE49-F238E27FC236}">
                  <a16:creationId xmlns:a16="http://schemas.microsoft.com/office/drawing/2014/main" id="{ED7D419F-113E-4F4B-4021-9F1F0B78237D}"/>
                </a:ext>
              </a:extLst>
            </p:cNvPr>
            <p:cNvSpPr txBox="1"/>
            <p:nvPr/>
          </p:nvSpPr>
          <p:spPr>
            <a:xfrm>
              <a:off x="9734165" y="9847968"/>
              <a:ext cx="1014412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cs-CZ" sz="2800" dirty="0">
                  <a:solidFill>
                    <a:schemeClr val="tx2"/>
                  </a:solidFill>
                </a:rPr>
                <a:t>…</a:t>
              </a: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E44016A-3832-9BD2-A305-766BEC8339E4}"/>
              </a:ext>
            </a:extLst>
          </p:cNvPr>
          <p:cNvSpPr txBox="1"/>
          <p:nvPr/>
        </p:nvSpPr>
        <p:spPr>
          <a:xfrm>
            <a:off x="18701626" y="8343355"/>
            <a:ext cx="3082697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i="1" dirty="0" err="1"/>
              <a:t>Detailed</a:t>
            </a:r>
            <a:r>
              <a:rPr lang="cs-CZ" sz="2000" i="1" dirty="0"/>
              <a:t> COCOSYS CTMT response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2780EBA2-C724-3F2F-787A-84099030C1C7}"/>
              </a:ext>
            </a:extLst>
          </p:cNvPr>
          <p:cNvSpPr/>
          <p:nvPr/>
        </p:nvSpPr>
        <p:spPr>
          <a:xfrm rot="5400000">
            <a:off x="19498651" y="7218185"/>
            <a:ext cx="1122011" cy="629037"/>
          </a:xfrm>
          <a:prstGeom prst="rightArrow">
            <a:avLst>
              <a:gd name="adj1" fmla="val 50000"/>
              <a:gd name="adj2" fmla="val 75501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E4B2F0-A3CC-C85D-4CB0-168F599B5E31}"/>
              </a:ext>
            </a:extLst>
          </p:cNvPr>
          <p:cNvSpPr txBox="1"/>
          <p:nvPr/>
        </p:nvSpPr>
        <p:spPr>
          <a:xfrm>
            <a:off x="14034776" y="7359429"/>
            <a:ext cx="3019190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Specific</a:t>
            </a:r>
            <a:r>
              <a:rPr lang="cs-CZ" i="1" dirty="0"/>
              <a:t> </a:t>
            </a:r>
            <a:r>
              <a:rPr lang="cs-CZ" i="1" dirty="0" err="1"/>
              <a:t>decay</a:t>
            </a:r>
            <a:r>
              <a:rPr lang="cs-CZ" i="1" dirty="0"/>
              <a:t> </a:t>
            </a:r>
            <a:r>
              <a:rPr lang="cs-CZ" i="1" dirty="0" err="1"/>
              <a:t>power</a:t>
            </a:r>
            <a:r>
              <a:rPr lang="cs-CZ" i="1" dirty="0"/>
              <a:t> </a:t>
            </a:r>
            <a:r>
              <a:rPr lang="cs-CZ" i="1" dirty="0" err="1"/>
              <a:t>history</a:t>
            </a:r>
            <a:endParaRPr lang="cs-CZ" i="1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E20FFF2-5B85-4DA1-FA94-FB284869E50E}"/>
              </a:ext>
            </a:extLst>
          </p:cNvPr>
          <p:cNvCxnSpPr>
            <a:cxnSpLocks/>
          </p:cNvCxnSpPr>
          <p:nvPr/>
        </p:nvCxnSpPr>
        <p:spPr>
          <a:xfrm flipH="1" flipV="1">
            <a:off x="12819617" y="7362539"/>
            <a:ext cx="1148230" cy="42839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E7C2F9C-4837-D883-FB51-220FBC198711}"/>
              </a:ext>
            </a:extLst>
          </p:cNvPr>
          <p:cNvSpPr txBox="1"/>
          <p:nvPr/>
        </p:nvSpPr>
        <p:spPr>
          <a:xfrm>
            <a:off x="13994114" y="6138552"/>
            <a:ext cx="338267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Initial</a:t>
            </a:r>
            <a:r>
              <a:rPr lang="cs-CZ" i="1" dirty="0"/>
              <a:t> </a:t>
            </a:r>
            <a:r>
              <a:rPr lang="cs-CZ" i="1" dirty="0" err="1"/>
              <a:t>mass</a:t>
            </a:r>
            <a:r>
              <a:rPr lang="cs-CZ" i="1" dirty="0"/>
              <a:t>: </a:t>
            </a:r>
            <a:r>
              <a:rPr lang="en-US" i="1" dirty="0"/>
              <a:t>’</a:t>
            </a:r>
            <a:r>
              <a:rPr lang="cs-CZ" i="1" dirty="0"/>
              <a:t>I2</a:t>
            </a:r>
            <a:r>
              <a:rPr lang="en-US" i="1" dirty="0"/>
              <a:t>’+</a:t>
            </a:r>
            <a:r>
              <a:rPr lang="cs-CZ" i="1" dirty="0"/>
              <a:t>2*</a:t>
            </a:r>
            <a:r>
              <a:rPr lang="en-US" i="1" dirty="0"/>
              <a:t>’CS’</a:t>
            </a:r>
            <a:r>
              <a:rPr lang="cs-CZ" i="1" dirty="0"/>
              <a:t> 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721AF3F-0938-24BD-77F0-5303632ED529}"/>
              </a:ext>
            </a:extLst>
          </p:cNvPr>
          <p:cNvCxnSpPr>
            <a:cxnSpLocks/>
          </p:cNvCxnSpPr>
          <p:nvPr/>
        </p:nvCxnSpPr>
        <p:spPr>
          <a:xfrm flipH="1">
            <a:off x="13177444" y="6286298"/>
            <a:ext cx="790403" cy="27497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48AC765-C8BD-1A55-F47B-9657DAC193CD}"/>
              </a:ext>
            </a:extLst>
          </p:cNvPr>
          <p:cNvSpPr txBox="1"/>
          <p:nvPr/>
        </p:nvSpPr>
        <p:spPr>
          <a:xfrm>
            <a:off x="13996330" y="5507929"/>
            <a:ext cx="3198500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new</a:t>
            </a:r>
            <a:r>
              <a:rPr lang="cs-CZ" i="1" dirty="0"/>
              <a:t> element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756EE4E-2EC5-1212-3ABB-6F3F6DBFDFE6}"/>
              </a:ext>
            </a:extLst>
          </p:cNvPr>
          <p:cNvCxnSpPr>
            <a:cxnSpLocks/>
          </p:cNvCxnSpPr>
          <p:nvPr/>
        </p:nvCxnSpPr>
        <p:spPr>
          <a:xfrm flipH="1">
            <a:off x="12372666" y="5965466"/>
            <a:ext cx="1662110" cy="8344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3D0A6C7-C349-1CED-3CCC-3844B0FC7088}"/>
              </a:ext>
            </a:extLst>
          </p:cNvPr>
          <p:cNvSpPr txBox="1"/>
          <p:nvPr/>
        </p:nvSpPr>
        <p:spPr>
          <a:xfrm>
            <a:off x="14034776" y="8417460"/>
            <a:ext cx="3019190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 err="1"/>
              <a:t>Absolute</a:t>
            </a:r>
            <a:r>
              <a:rPr lang="cs-CZ" i="1" dirty="0"/>
              <a:t> </a:t>
            </a:r>
            <a:r>
              <a:rPr lang="cs-CZ" i="1" dirty="0" err="1"/>
              <a:t>values</a:t>
            </a:r>
            <a:endParaRPr lang="cs-CZ" i="1" dirty="0"/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9599D693-BAEC-042D-E9BD-93E458FE1E59}"/>
              </a:ext>
            </a:extLst>
          </p:cNvPr>
          <p:cNvCxnSpPr>
            <a:cxnSpLocks/>
          </p:cNvCxnSpPr>
          <p:nvPr/>
        </p:nvCxnSpPr>
        <p:spPr>
          <a:xfrm>
            <a:off x="14214905" y="8902712"/>
            <a:ext cx="236201" cy="6502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872F020F-1AE4-DFF9-A380-6062CF73F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809779"/>
              </p:ext>
            </p:extLst>
          </p:nvPr>
        </p:nvGraphicFramePr>
        <p:xfrm>
          <a:off x="14787384" y="3066680"/>
          <a:ext cx="3382676" cy="112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108">
                  <a:extLst>
                    <a:ext uri="{9D8B030D-6E8A-4147-A177-3AD203B41FA5}">
                      <a16:colId xmlns:a16="http://schemas.microsoft.com/office/drawing/2014/main" val="3482347780"/>
                    </a:ext>
                  </a:extLst>
                </a:gridCol>
                <a:gridCol w="1193568">
                  <a:extLst>
                    <a:ext uri="{9D8B030D-6E8A-4147-A177-3AD203B41FA5}">
                      <a16:colId xmlns:a16="http://schemas.microsoft.com/office/drawing/2014/main" val="25029422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Cs M [kg/kmol]</a:t>
                      </a:r>
                      <a:endParaRPr lang="cs-CZ" sz="24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132.91</a:t>
                      </a:r>
                      <a:endParaRPr lang="cs-CZ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7244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I M [kg/kmol]</a:t>
                      </a:r>
                      <a:endParaRPr lang="cs-CZ" sz="24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126.9</a:t>
                      </a:r>
                      <a:endParaRPr lang="cs-CZ" sz="24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9600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I </a:t>
                      </a:r>
                      <a:r>
                        <a:rPr lang="cs-CZ" sz="2400" u="none" strike="noStrike" dirty="0" err="1">
                          <a:effectLst/>
                        </a:rPr>
                        <a:t>i</a:t>
                      </a:r>
                      <a:r>
                        <a:rPr lang="cs-CZ" sz="2400" u="none" strike="noStrike" dirty="0">
                          <a:effectLst/>
                        </a:rPr>
                        <a:t>. i. [kg]</a:t>
                      </a:r>
                      <a:endParaRPr lang="cs-CZ" sz="2400" b="0" i="1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~20</a:t>
                      </a:r>
                      <a:endParaRPr lang="cs-CZ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2230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61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SPECIATION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iodine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cocosys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analysis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E1AECD-3B9F-EE8F-1B2C-16E9C8354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65" y="3854009"/>
            <a:ext cx="10058837" cy="926284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4002A5A-671E-2DEC-C6FD-C48307948380}"/>
              </a:ext>
            </a:extLst>
          </p:cNvPr>
          <p:cNvSpPr txBox="1"/>
          <p:nvPr/>
        </p:nvSpPr>
        <p:spPr>
          <a:xfrm>
            <a:off x="1508797" y="2645032"/>
            <a:ext cx="7074908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MELCOR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integral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fixed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5 %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cs-CZ" sz="3200" b="1" baseline="-25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EDF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8BD709EE-3607-AF9F-3DC0-9B5514E05364}"/>
              </a:ext>
            </a:extLst>
          </p:cNvPr>
          <p:cNvSpPr/>
          <p:nvPr/>
        </p:nvSpPr>
        <p:spPr>
          <a:xfrm>
            <a:off x="10510015" y="8485434"/>
            <a:ext cx="1915074" cy="971147"/>
          </a:xfrm>
          <a:prstGeom prst="rightArrow">
            <a:avLst>
              <a:gd name="adj1" fmla="val 50000"/>
              <a:gd name="adj2" fmla="val 75501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1930F2-528C-3A69-1BDE-F452773E49B9}"/>
              </a:ext>
            </a:extLst>
          </p:cNvPr>
          <p:cNvSpPr txBox="1"/>
          <p:nvPr/>
        </p:nvSpPr>
        <p:spPr>
          <a:xfrm>
            <a:off x="12997947" y="2645032"/>
            <a:ext cx="8166027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COCOSYS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CTMT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cs-CZ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stand-alone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MELCOR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cs-CZ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pH=5; P=2 </a:t>
            </a:r>
            <a:r>
              <a:rPr lang="cs-CZ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kGy</a:t>
            </a:r>
            <a:r>
              <a:rPr lang="cs-CZ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/hr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ECC0ADD-6C98-A1E5-8303-4B9DA2AEF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27" y="4497490"/>
            <a:ext cx="8469952" cy="68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cocosys</a:t>
            </a:r>
            <a:r>
              <a:rPr lang="cs-CZ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ctmt</a:t>
            </a:r>
            <a:r>
              <a:rPr lang="en-US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results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7</a:t>
            </a:fld>
            <a:endParaRPr lang="cs-CZ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186A4B1B-622E-1083-3F58-068043400EA7}"/>
              </a:ext>
            </a:extLst>
          </p:cNvPr>
          <p:cNvGrpSpPr/>
          <p:nvPr/>
        </p:nvGrpSpPr>
        <p:grpSpPr>
          <a:xfrm>
            <a:off x="301624" y="2750694"/>
            <a:ext cx="21646540" cy="9834677"/>
            <a:chOff x="2884486" y="2855798"/>
            <a:chExt cx="21646540" cy="9834677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829FD69C-6CBA-3276-987C-2A4B81389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486" y="2855798"/>
              <a:ext cx="16402050" cy="9834677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E1A7DFC5-F4B0-8AFD-5FCF-07C6EB3796EB}"/>
                </a:ext>
              </a:extLst>
            </p:cNvPr>
            <p:cNvSpPr txBox="1"/>
            <p:nvPr/>
          </p:nvSpPr>
          <p:spPr>
            <a:xfrm>
              <a:off x="14774862" y="4749040"/>
              <a:ext cx="3816329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i="1" dirty="0">
                  <a:solidFill>
                    <a:srgbClr val="CC00FF"/>
                  </a:solidFill>
                </a:rPr>
                <a:t>I</a:t>
              </a:r>
              <a:r>
                <a:rPr lang="en-US" i="1" dirty="0" err="1">
                  <a:solidFill>
                    <a:srgbClr val="CC00FF"/>
                  </a:solidFill>
                </a:rPr>
                <a:t>odine</a:t>
              </a:r>
              <a:r>
                <a:rPr lang="cs-CZ" i="1" dirty="0">
                  <a:solidFill>
                    <a:srgbClr val="CC00FF"/>
                  </a:solidFill>
                </a:rPr>
                <a:t> </a:t>
              </a:r>
              <a:r>
                <a:rPr lang="cs-CZ" i="1" dirty="0" err="1">
                  <a:solidFill>
                    <a:srgbClr val="CC00FF"/>
                  </a:solidFill>
                </a:rPr>
                <a:t>dissolved</a:t>
              </a:r>
              <a:r>
                <a:rPr lang="cs-CZ" i="1" dirty="0">
                  <a:solidFill>
                    <a:srgbClr val="CC00FF"/>
                  </a:solidFill>
                </a:rPr>
                <a:t> in </a:t>
              </a:r>
              <a:r>
                <a:rPr lang="cs-CZ" i="1" dirty="0" err="1">
                  <a:solidFill>
                    <a:srgbClr val="CC00FF"/>
                  </a:solidFill>
                </a:rPr>
                <a:t>sumps</a:t>
              </a:r>
              <a:endParaRPr lang="cs-CZ" i="1" dirty="0">
                <a:solidFill>
                  <a:srgbClr val="CC00FF"/>
                </a:solidFill>
              </a:endParaRP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462DF17E-9FDC-C9A8-D8F1-FAE8DFC11EE2}"/>
                </a:ext>
              </a:extLst>
            </p:cNvPr>
            <p:cNvSpPr txBox="1"/>
            <p:nvPr/>
          </p:nvSpPr>
          <p:spPr>
            <a:xfrm>
              <a:off x="14460279" y="10068937"/>
              <a:ext cx="3816329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i="1" dirty="0" err="1">
                  <a:solidFill>
                    <a:srgbClr val="C00000"/>
                  </a:solidFill>
                </a:rPr>
                <a:t>Airborne</a:t>
              </a:r>
              <a:r>
                <a:rPr lang="cs-CZ" i="1" dirty="0">
                  <a:solidFill>
                    <a:srgbClr val="C00000"/>
                  </a:solidFill>
                </a:rPr>
                <a:t> </a:t>
              </a:r>
              <a:r>
                <a:rPr lang="cs-CZ" i="1" dirty="0" err="1">
                  <a:solidFill>
                    <a:srgbClr val="C00000"/>
                  </a:solidFill>
                </a:rPr>
                <a:t>aerosols</a:t>
              </a:r>
              <a:endParaRPr lang="cs-CZ" i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5EE20CC1-5E55-2F78-F655-1A6C65D6C571}"/>
                </a:ext>
              </a:extLst>
            </p:cNvPr>
            <p:cNvSpPr txBox="1"/>
            <p:nvPr/>
          </p:nvSpPr>
          <p:spPr>
            <a:xfrm>
              <a:off x="18779164" y="10696354"/>
              <a:ext cx="5751862" cy="5847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sz="3200" b="1" i="1" dirty="0" err="1">
                  <a:solidFill>
                    <a:schemeClr val="accent5">
                      <a:lumMod val="75000"/>
                    </a:schemeClr>
                  </a:solidFill>
                </a:rPr>
                <a:t>Molecular</a:t>
              </a:r>
              <a:r>
                <a:rPr lang="cs-CZ" sz="3200" b="1" i="1" dirty="0">
                  <a:solidFill>
                    <a:schemeClr val="accent5">
                      <a:lumMod val="75000"/>
                    </a:schemeClr>
                  </a:solidFill>
                </a:rPr>
                <a:t> (I</a:t>
              </a:r>
              <a:r>
                <a:rPr lang="cs-CZ" sz="3200" b="1" i="1" baseline="-250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cs-CZ" sz="3200" b="1" i="1" dirty="0">
                  <a:solidFill>
                    <a:schemeClr val="accent5">
                      <a:lumMod val="75000"/>
                    </a:schemeClr>
                  </a:solidFill>
                </a:rPr>
                <a:t>) ~0.31 kg</a:t>
              </a:r>
              <a:r>
                <a:rPr lang="cs-CZ" sz="3200" i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EB7516B-3A63-2890-5237-910640197845}"/>
                </a:ext>
              </a:extLst>
            </p:cNvPr>
            <p:cNvSpPr txBox="1"/>
            <p:nvPr/>
          </p:nvSpPr>
          <p:spPr>
            <a:xfrm>
              <a:off x="16218468" y="11393187"/>
              <a:ext cx="3816329" cy="46166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cs-CZ" b="1" i="1" dirty="0" err="1">
                  <a:solidFill>
                    <a:srgbClr val="0070C0"/>
                  </a:solidFill>
                </a:rPr>
                <a:t>Organic</a:t>
              </a:r>
              <a:endParaRPr lang="cs-CZ" i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Zástupný obsah 4">
            <a:extLst>
              <a:ext uri="{FF2B5EF4-FFF2-40B4-BE49-F238E27FC236}">
                <a16:creationId xmlns:a16="http://schemas.microsoft.com/office/drawing/2014/main" id="{049055A4-F392-4BC9-EF53-F36535702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254" y="12661571"/>
            <a:ext cx="17178322" cy="492443"/>
          </a:xfrm>
        </p:spPr>
        <p:txBody>
          <a:bodyPr wrap="square" lIns="0">
            <a:spAutoFit/>
          </a:bodyPr>
          <a:lstStyle/>
          <a:p>
            <a:r>
              <a:rPr lang="en-US" sz="3200" dirty="0">
                <a:solidFill>
                  <a:srgbClr val="0054A4"/>
                </a:solidFill>
              </a:rPr>
              <a:t> </a:t>
            </a:r>
            <a:r>
              <a:rPr lang="cs-CZ" sz="3200" dirty="0" err="1">
                <a:solidFill>
                  <a:srgbClr val="0054A4"/>
                </a:solidFill>
              </a:rPr>
              <a:t>Initial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cs-CZ" sz="3200" dirty="0" err="1">
                <a:solidFill>
                  <a:srgbClr val="0054A4"/>
                </a:solidFill>
              </a:rPr>
              <a:t>inventory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cs-CZ" sz="3200" dirty="0" err="1">
                <a:solidFill>
                  <a:srgbClr val="0054A4"/>
                </a:solidFill>
              </a:rPr>
              <a:t>of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en-US" sz="3200" dirty="0">
                <a:solidFill>
                  <a:srgbClr val="0054A4"/>
                </a:solidFill>
              </a:rPr>
              <a:t>iodine</a:t>
            </a:r>
            <a:r>
              <a:rPr lang="cs-CZ" sz="3200" dirty="0">
                <a:solidFill>
                  <a:srgbClr val="0054A4"/>
                </a:solidFill>
              </a:rPr>
              <a:t> ~20 kg =&gt; 0.31 kg </a:t>
            </a:r>
            <a:r>
              <a:rPr lang="cs-CZ" sz="3200" dirty="0" err="1">
                <a:solidFill>
                  <a:srgbClr val="0054A4"/>
                </a:solidFill>
              </a:rPr>
              <a:t>of</a:t>
            </a:r>
            <a:r>
              <a:rPr lang="cs-CZ" sz="3200" dirty="0">
                <a:solidFill>
                  <a:srgbClr val="0054A4"/>
                </a:solidFill>
              </a:rPr>
              <a:t> I</a:t>
            </a:r>
            <a:r>
              <a:rPr lang="cs-CZ" sz="3200" baseline="-25000" dirty="0">
                <a:solidFill>
                  <a:srgbClr val="0054A4"/>
                </a:solidFill>
              </a:rPr>
              <a:t>2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cs-CZ" sz="3200" dirty="0" err="1">
                <a:solidFill>
                  <a:srgbClr val="0054A4"/>
                </a:solidFill>
              </a:rPr>
              <a:t>makes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cs-CZ" sz="3200" b="1" dirty="0">
                <a:solidFill>
                  <a:srgbClr val="0054A4"/>
                </a:solidFill>
              </a:rPr>
              <a:t>~1.56 %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cs-CZ" sz="3200" dirty="0" err="1">
                <a:solidFill>
                  <a:srgbClr val="0054A4"/>
                </a:solidFill>
              </a:rPr>
              <a:t>of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en-US" sz="3200" dirty="0">
                <a:solidFill>
                  <a:srgbClr val="0054A4"/>
                </a:solidFill>
              </a:rPr>
              <a:t>iodine</a:t>
            </a:r>
            <a:r>
              <a:rPr lang="cs-CZ" sz="3200" dirty="0">
                <a:solidFill>
                  <a:srgbClr val="0054A4"/>
                </a:solidFill>
              </a:rPr>
              <a:t> in </a:t>
            </a:r>
            <a:r>
              <a:rPr lang="cs-CZ" sz="3200" dirty="0" err="1">
                <a:solidFill>
                  <a:srgbClr val="0054A4"/>
                </a:solidFill>
              </a:rPr>
              <a:t>the</a:t>
            </a:r>
            <a:r>
              <a:rPr lang="cs-CZ" sz="3200" dirty="0">
                <a:solidFill>
                  <a:srgbClr val="0054A4"/>
                </a:solidFill>
              </a:rPr>
              <a:t> </a:t>
            </a:r>
            <a:r>
              <a:rPr lang="en-US" sz="3200" dirty="0">
                <a:solidFill>
                  <a:srgbClr val="0054A4"/>
                </a:solidFill>
              </a:rPr>
              <a:t>‘</a:t>
            </a:r>
            <a:r>
              <a:rPr lang="cs-CZ" sz="3200" dirty="0">
                <a:solidFill>
                  <a:srgbClr val="0054A4"/>
                </a:solidFill>
              </a:rPr>
              <a:t>I2‘ </a:t>
            </a:r>
            <a:r>
              <a:rPr lang="cs-CZ" sz="3200" dirty="0" err="1">
                <a:solidFill>
                  <a:srgbClr val="0054A4"/>
                </a:solidFill>
              </a:rPr>
              <a:t>class</a:t>
            </a:r>
            <a:r>
              <a:rPr lang="cs-CZ" sz="3200" dirty="0">
                <a:solidFill>
                  <a:srgbClr val="0054A4"/>
                </a:solidFill>
              </a:rPr>
              <a:t>!</a:t>
            </a:r>
            <a:endParaRPr lang="en-US" sz="3200" dirty="0">
              <a:solidFill>
                <a:srgbClr val="0054A4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A0F1EFC-A307-C498-8807-2C3AC2BF1C75}"/>
              </a:ext>
            </a:extLst>
          </p:cNvPr>
          <p:cNvSpPr txBox="1"/>
          <p:nvPr/>
        </p:nvSpPr>
        <p:spPr>
          <a:xfrm>
            <a:off x="16848680" y="3065047"/>
            <a:ext cx="6553200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i="1" dirty="0"/>
              <a:t>M. Leskovar, “Uncertainty Analysis of Severe Accident Scenario in </a:t>
            </a:r>
            <a:r>
              <a:rPr lang="en-US" sz="2000" i="1" dirty="0" err="1"/>
              <a:t>Krško</a:t>
            </a:r>
            <a:r>
              <a:rPr lang="en-US" sz="2000" i="1" dirty="0"/>
              <a:t> NPP,” Proceedings of the International Conference Nuclear Energy for New Europe, </a:t>
            </a:r>
            <a:r>
              <a:rPr lang="en-US" sz="2000" i="1" dirty="0" err="1"/>
              <a:t>Portorož</a:t>
            </a:r>
            <a:r>
              <a:rPr lang="en-US" sz="2000" i="1" dirty="0"/>
              <a:t>, Slovenia, September 11-14 (20</a:t>
            </a:r>
            <a:r>
              <a:rPr lang="cs-CZ" sz="2000" i="1" dirty="0"/>
              <a:t>2</a:t>
            </a:r>
            <a:r>
              <a:rPr lang="en-US" sz="2000" i="1" dirty="0"/>
              <a:t>3).</a:t>
            </a:r>
            <a:endParaRPr lang="cs-CZ" sz="2000" i="1" dirty="0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5B5AAAB-0CF0-C24E-FE44-B7B5BB54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7611" y="4514735"/>
            <a:ext cx="7743412" cy="5350304"/>
          </a:xfrm>
          <a:prstGeom prst="rect">
            <a:avLst/>
          </a:prstGeom>
        </p:spPr>
      </p:pic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77ABB452-B304-C73E-F95F-D2463D98138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5204141" y="10883638"/>
            <a:ext cx="992161" cy="2923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52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33841D7F-A2B9-8CE5-3319-A66F8071F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8" b="4798"/>
          <a:stretch/>
        </p:blipFill>
        <p:spPr>
          <a:xfrm>
            <a:off x="20042848" y="3152044"/>
            <a:ext cx="3444689" cy="82779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04F14B-2604-34D6-6E84-E0B086692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1" b="5675"/>
          <a:stretch/>
        </p:blipFill>
        <p:spPr>
          <a:xfrm>
            <a:off x="17098372" y="3149600"/>
            <a:ext cx="3444689" cy="82804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sensitivity study: </a:t>
            </a:r>
            <a:r>
              <a:rPr lang="cs-CZ" dirty="0" err="1">
                <a:latin typeface="+mn-lt"/>
              </a:rPr>
              <a:t>iodine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representation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8</a:t>
            </a:fld>
            <a:endParaRPr lang="cs-CZ"/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6C177256-6536-3A33-CAE3-30B464BBD9BD}"/>
              </a:ext>
            </a:extLst>
          </p:cNvPr>
          <p:cNvSpPr txBox="1">
            <a:spLocks/>
          </p:cNvSpPr>
          <p:nvPr/>
        </p:nvSpPr>
        <p:spPr>
          <a:xfrm>
            <a:off x="1807599" y="3473451"/>
            <a:ext cx="14454377" cy="926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16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1828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54A4"/>
                </a:solidFill>
              </a:rPr>
              <a:t> </a:t>
            </a:r>
            <a:r>
              <a:rPr lang="cs-CZ" sz="3600" dirty="0">
                <a:solidFill>
                  <a:srgbClr val="0054A4"/>
                </a:solidFill>
              </a:rPr>
              <a:t>MELCOR </a:t>
            </a:r>
            <a:r>
              <a:rPr lang="cs-CZ" sz="3600" dirty="0" err="1">
                <a:solidFill>
                  <a:srgbClr val="0054A4"/>
                </a:solidFill>
              </a:rPr>
              <a:t>integral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calculation</a:t>
            </a:r>
            <a:r>
              <a:rPr lang="cs-CZ" sz="3600" dirty="0">
                <a:solidFill>
                  <a:srgbClr val="0054A4"/>
                </a:solidFill>
              </a:rPr>
              <a:t>: </a:t>
            </a:r>
            <a:r>
              <a:rPr lang="cs-CZ" sz="3600" dirty="0" err="1">
                <a:solidFill>
                  <a:srgbClr val="0054A4"/>
                </a:solidFill>
              </a:rPr>
              <a:t>Guillotine-Break</a:t>
            </a:r>
            <a:r>
              <a:rPr lang="cs-CZ" sz="3600" dirty="0">
                <a:solidFill>
                  <a:srgbClr val="0054A4"/>
                </a:solidFill>
              </a:rPr>
              <a:t> LOCA</a:t>
            </a:r>
          </a:p>
          <a:p>
            <a:r>
              <a:rPr lang="cs-CZ" sz="3600" dirty="0">
                <a:solidFill>
                  <a:srgbClr val="0054A4"/>
                </a:solidFill>
              </a:rPr>
              <a:t> FCVS in </a:t>
            </a:r>
            <a:r>
              <a:rPr lang="cs-CZ" sz="3600" dirty="0" err="1">
                <a:solidFill>
                  <a:srgbClr val="0054A4"/>
                </a:solidFill>
              </a:rPr>
              <a:t>operation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after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reaching</a:t>
            </a:r>
            <a:r>
              <a:rPr lang="cs-CZ" sz="3600" dirty="0">
                <a:solidFill>
                  <a:srgbClr val="0054A4"/>
                </a:solidFill>
              </a:rPr>
              <a:t> 0.58 </a:t>
            </a:r>
            <a:r>
              <a:rPr lang="cs-CZ" sz="3600" dirty="0" err="1">
                <a:solidFill>
                  <a:srgbClr val="0054A4"/>
                </a:solidFill>
              </a:rPr>
              <a:t>MPa</a:t>
            </a:r>
            <a:r>
              <a:rPr lang="cs-CZ" sz="3600" dirty="0">
                <a:solidFill>
                  <a:srgbClr val="0054A4"/>
                </a:solidFill>
              </a:rPr>
              <a:t>(</a:t>
            </a:r>
            <a:r>
              <a:rPr lang="cs-CZ" sz="3600" dirty="0" err="1">
                <a:solidFill>
                  <a:srgbClr val="0054A4"/>
                </a:solidFill>
              </a:rPr>
              <a:t>abs</a:t>
            </a:r>
            <a:r>
              <a:rPr lang="cs-CZ" sz="3600" dirty="0">
                <a:solidFill>
                  <a:srgbClr val="0054A4"/>
                </a:solidFill>
              </a:rPr>
              <a:t>)</a:t>
            </a:r>
          </a:p>
          <a:p>
            <a:r>
              <a:rPr lang="cs-CZ" sz="3600" dirty="0">
                <a:solidFill>
                  <a:srgbClr val="0054A4"/>
                </a:solidFill>
              </a:rPr>
              <a:t> 3 </a:t>
            </a:r>
            <a:r>
              <a:rPr lang="cs-CZ" sz="3600" dirty="0" err="1">
                <a:solidFill>
                  <a:srgbClr val="0054A4"/>
                </a:solidFill>
              </a:rPr>
              <a:t>cases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for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iodine</a:t>
            </a:r>
            <a:r>
              <a:rPr lang="cs-CZ" sz="3600" dirty="0">
                <a:solidFill>
                  <a:srgbClr val="0054A4"/>
                </a:solidFill>
              </a:rPr>
              <a:t> </a:t>
            </a:r>
            <a:r>
              <a:rPr lang="cs-CZ" sz="3600" dirty="0" err="1">
                <a:solidFill>
                  <a:srgbClr val="0054A4"/>
                </a:solidFill>
              </a:rPr>
              <a:t>representation</a:t>
            </a:r>
            <a:r>
              <a:rPr lang="cs-CZ" sz="3600" dirty="0">
                <a:solidFill>
                  <a:srgbClr val="0054A4"/>
                </a:solidFill>
              </a:rPr>
              <a:t>:</a:t>
            </a:r>
          </a:p>
          <a:p>
            <a:pPr marL="958950" lvl="1" indent="-742950" algn="just">
              <a:buFont typeface="+mj-lt"/>
              <a:buAutoNum type="arabicPeriod"/>
            </a:pPr>
            <a:r>
              <a:rPr lang="cs-CZ" sz="36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„</a:t>
            </a:r>
            <a:r>
              <a:rPr lang="cs-CZ" sz="36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CsI</a:t>
            </a:r>
            <a:r>
              <a:rPr lang="cs-CZ" sz="36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“ </a:t>
            </a:r>
            <a:r>
              <a:rPr lang="cs-CZ" sz="36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(r</a:t>
            </a:r>
            <a:r>
              <a:rPr lang="en-US" sz="36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ed curves in the graphs</a:t>
            </a:r>
            <a:r>
              <a:rPr lang="cs-CZ" sz="36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)</a:t>
            </a:r>
            <a:endParaRPr lang="cs-CZ" sz="3600" kern="100" dirty="0">
              <a:solidFill>
                <a:srgbClr val="C0000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cs-CZ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automatic </a:t>
            </a:r>
            <a:r>
              <a:rPr lang="en-US" sz="3200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CsI</a:t>
            </a:r>
            <a:r>
              <a:rPr lang="en-US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formation is allowed</a:t>
            </a:r>
            <a:endParaRPr lang="cs-CZ" sz="32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cs-CZ" sz="3200" kern="100" dirty="0">
                <a:solidFill>
                  <a:srgbClr val="C0000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automatic Cs</a:t>
            </a:r>
            <a:r>
              <a:rPr lang="en-US" sz="3200" kern="100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2</a:t>
            </a:r>
            <a:r>
              <a:rPr lang="en-US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MoO</a:t>
            </a:r>
            <a:r>
              <a:rPr lang="en-US" sz="3200" kern="100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4</a:t>
            </a:r>
            <a:r>
              <a:rPr lang="en-US" sz="32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formation is allowed</a:t>
            </a:r>
            <a:endParaRPr lang="cs-CZ" sz="3600" kern="100" dirty="0"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958950" lvl="1" indent="-742950" algn="just">
              <a:buFont typeface="+mj-lt"/>
              <a:buAutoNum type="arabicPeriod"/>
            </a:pPr>
            <a:r>
              <a:rPr lang="cs-CZ" sz="3600" b="1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„1.56I2“ </a:t>
            </a:r>
            <a:r>
              <a:rPr lang="cs-CZ" sz="3600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(g</a:t>
            </a:r>
            <a:r>
              <a:rPr lang="en-US" sz="3600" kern="100" dirty="0" err="1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reen</a:t>
            </a:r>
            <a:r>
              <a:rPr lang="en-US" sz="3600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curves in the graphs</a:t>
            </a:r>
            <a:r>
              <a:rPr lang="cs-CZ" sz="3600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)</a:t>
            </a:r>
          </a:p>
          <a:p>
            <a:pPr lvl="2" algn="just"/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1.56 %</a:t>
            </a:r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 err="1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of</a:t>
            </a:r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 err="1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iodine</a:t>
            </a:r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=&gt; </a:t>
            </a:r>
            <a:r>
              <a:rPr lang="en-US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‘I2’</a:t>
            </a:r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 err="1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class</a:t>
            </a:r>
            <a:endParaRPr lang="cs-CZ" sz="3200" kern="100" dirty="0">
              <a:solidFill>
                <a:srgbClr val="538135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en-US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98.44 % of iodine </a:t>
            </a:r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=&gt; </a:t>
            </a:r>
            <a:r>
              <a:rPr lang="en-US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‘CSI’</a:t>
            </a:r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 err="1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class</a:t>
            </a:r>
            <a:endParaRPr lang="cs-CZ" sz="3200" kern="100" dirty="0">
              <a:solidFill>
                <a:srgbClr val="538135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cs-CZ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538135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automatic </a:t>
            </a:r>
            <a:r>
              <a:rPr lang="en-US" sz="3200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Cs</a:t>
            </a:r>
            <a:r>
              <a:rPr lang="en-US" sz="3200" kern="1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2</a:t>
            </a:r>
            <a:r>
              <a:rPr lang="en-US" sz="3200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MoO</a:t>
            </a:r>
            <a:r>
              <a:rPr lang="en-US" sz="3200" kern="100" baseline="-250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4</a:t>
            </a:r>
            <a:r>
              <a:rPr lang="en-US" sz="3200" kern="1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formation is allowed</a:t>
            </a:r>
            <a:endParaRPr lang="cs-CZ" sz="3600" kern="100" dirty="0"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958950" lvl="1" indent="-742950" algn="just">
              <a:buFont typeface="+mj-lt"/>
              <a:buAutoNum type="arabicPeriod"/>
            </a:pPr>
            <a:r>
              <a:rPr lang="cs-CZ" sz="3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600" b="1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„</a:t>
            </a:r>
            <a:r>
              <a:rPr lang="cs-CZ" sz="3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3.00I2“ </a:t>
            </a:r>
            <a:r>
              <a:rPr lang="cs-CZ" sz="36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(b</a:t>
            </a:r>
            <a:r>
              <a:rPr lang="en-US" sz="3600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lue</a:t>
            </a:r>
            <a:r>
              <a:rPr lang="en-US" sz="36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curves in the graphs</a:t>
            </a:r>
            <a:r>
              <a:rPr lang="cs-CZ" sz="36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)</a:t>
            </a:r>
            <a:endParaRPr lang="cs-CZ" sz="3600" kern="100" dirty="0">
              <a:solidFill>
                <a:srgbClr val="0070C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en-US" sz="3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3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00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% of </a:t>
            </a:r>
            <a:r>
              <a:rPr lang="cs-CZ" sz="3200" kern="100" dirty="0" err="1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iodine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=&gt; 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‘I2’ class</a:t>
            </a:r>
            <a:endParaRPr lang="cs-CZ" sz="3200" kern="100" dirty="0">
              <a:solidFill>
                <a:srgbClr val="0070C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9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7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00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%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 err="1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of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cs-CZ" sz="3200" kern="100" dirty="0" err="1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iodine</a:t>
            </a:r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=&gt; 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‘CSI’ class</a:t>
            </a:r>
            <a:endParaRPr lang="cs-CZ" sz="3200" kern="100" dirty="0">
              <a:solidFill>
                <a:srgbClr val="0070C0"/>
              </a:solidFill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lvl="2" algn="just"/>
            <a:r>
              <a:rPr lang="cs-CZ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sz="3200" kern="100" dirty="0">
                <a:solidFill>
                  <a:srgbClr val="0070C0"/>
                </a:solidFill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automatic 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Cs</a:t>
            </a:r>
            <a:r>
              <a:rPr lang="en-US" sz="3200" kern="1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2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MoO</a:t>
            </a:r>
            <a:r>
              <a:rPr lang="en-US" sz="3200" kern="1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4</a:t>
            </a:r>
            <a:r>
              <a:rPr lang="en-US" sz="32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formation is allowed</a:t>
            </a:r>
            <a:endParaRPr lang="cs-CZ" sz="3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99BB8-4A12-42B7-BBF9-CEBE38637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524" y="1025525"/>
            <a:ext cx="18595975" cy="2124075"/>
          </a:xfrm>
        </p:spPr>
        <p:txBody>
          <a:bodyPr/>
          <a:lstStyle/>
          <a:p>
            <a:r>
              <a:rPr lang="cs-CZ" dirty="0">
                <a:latin typeface="+mn-lt"/>
              </a:rPr>
              <a:t>g-</a:t>
            </a:r>
            <a:r>
              <a:rPr lang="cs-CZ" dirty="0" err="1">
                <a:latin typeface="+mn-lt"/>
              </a:rPr>
              <a:t>loca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scenario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decay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heat</a:t>
            </a:r>
            <a:endParaRPr lang="en-US" dirty="0">
              <a:latin typeface="+mn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E930A1-11CA-4EA7-ACBD-FDBA0162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22FA-421E-4FA0-BBDE-AE379348C7F1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F4A915-BC27-DF34-E59B-5DB54B74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5450" y="2612392"/>
            <a:ext cx="18173700" cy="10904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01E6FEE-5835-127D-9C10-9215C52E4C71}"/>
              </a:ext>
            </a:extLst>
          </p:cNvPr>
          <p:cNvGrpSpPr/>
          <p:nvPr/>
        </p:nvGrpSpPr>
        <p:grpSpPr>
          <a:xfrm>
            <a:off x="18020724" y="1025525"/>
            <a:ext cx="2458025" cy="1384995"/>
            <a:chOff x="16972975" y="1025525"/>
            <a:chExt cx="2458025" cy="1384995"/>
          </a:xfrm>
        </p:grpSpPr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738A69C-EBE6-92F3-BDB3-8E539D75A720}"/>
                </a:ext>
              </a:extLst>
            </p:cNvPr>
            <p:cNvSpPr txBox="1"/>
            <p:nvPr/>
          </p:nvSpPr>
          <p:spPr>
            <a:xfrm>
              <a:off x="16972975" y="1025525"/>
              <a:ext cx="133407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800" b="1" kern="100" dirty="0" err="1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CsI</a:t>
              </a:r>
              <a:endParaRPr lang="cs-CZ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endParaRPr>
            </a:p>
            <a:p>
              <a:r>
                <a:rPr lang="cs-CZ" sz="2800" b="1" kern="100" dirty="0">
                  <a:solidFill>
                    <a:srgbClr val="00B050"/>
                  </a:solidFill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1.56I2</a:t>
              </a:r>
            </a:p>
            <a:p>
              <a:r>
                <a:rPr lang="cs-CZ" sz="2800" b="1" kern="1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3.00I2</a:t>
              </a:r>
              <a:r>
                <a:rPr lang="cs-CZ" sz="2800" b="1" kern="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Batang" panose="02030600000101010101" pitchFamily="18" charset="-127"/>
                  <a:cs typeface="Calibri" panose="020F0502020204030204" pitchFamily="34" charset="0"/>
                </a:rPr>
                <a:t> </a:t>
              </a:r>
              <a:endParaRPr lang="cs-CZ" sz="2800" dirty="0"/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152E217-0C25-ACD4-2B9D-2A810022D777}"/>
                </a:ext>
              </a:extLst>
            </p:cNvPr>
            <p:cNvCxnSpPr/>
            <p:nvPr/>
          </p:nvCxnSpPr>
          <p:spPr>
            <a:xfrm>
              <a:off x="18173700" y="1295400"/>
              <a:ext cx="12573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5C1C90B-67AB-32BE-8E06-9493C78A13F0}"/>
                </a:ext>
              </a:extLst>
            </p:cNvPr>
            <p:cNvCxnSpPr/>
            <p:nvPr/>
          </p:nvCxnSpPr>
          <p:spPr>
            <a:xfrm>
              <a:off x="18173700" y="1718022"/>
              <a:ext cx="1257300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871E22F-04D9-CE69-937E-A0866B4D416C}"/>
                </a:ext>
              </a:extLst>
            </p:cNvPr>
            <p:cNvCxnSpPr/>
            <p:nvPr/>
          </p:nvCxnSpPr>
          <p:spPr>
            <a:xfrm>
              <a:off x="18173700" y="2129184"/>
              <a:ext cx="125730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E36E76-5489-7D85-6BBF-EC28219309F9}"/>
              </a:ext>
            </a:extLst>
          </p:cNvPr>
          <p:cNvSpPr txBox="1"/>
          <p:nvPr/>
        </p:nvSpPr>
        <p:spPr>
          <a:xfrm>
            <a:off x="17079335" y="2693459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Instants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RPV </a:t>
            </a:r>
            <a:r>
              <a:rPr lang="cs-CZ" sz="2000" i="1" dirty="0" err="1"/>
              <a:t>failure</a:t>
            </a:r>
            <a:endParaRPr lang="cs-CZ" sz="2000" i="1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4835F0A-0F63-A252-9556-7B9955A7C013}"/>
              </a:ext>
            </a:extLst>
          </p:cNvPr>
          <p:cNvCxnSpPr/>
          <p:nvPr/>
        </p:nvCxnSpPr>
        <p:spPr>
          <a:xfrm flipH="1">
            <a:off x="16078200" y="2933700"/>
            <a:ext cx="100113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A8132941-898D-A8A5-2D98-B3503F53093B}"/>
              </a:ext>
            </a:extLst>
          </p:cNvPr>
          <p:cNvCxnSpPr>
            <a:cxnSpLocks/>
          </p:cNvCxnSpPr>
          <p:nvPr/>
        </p:nvCxnSpPr>
        <p:spPr>
          <a:xfrm flipH="1">
            <a:off x="15834807" y="2933700"/>
            <a:ext cx="124323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EA4BD1C-10D5-C9F5-82B8-5B70ED8EE851}"/>
              </a:ext>
            </a:extLst>
          </p:cNvPr>
          <p:cNvCxnSpPr>
            <a:cxnSpLocks/>
          </p:cNvCxnSpPr>
          <p:nvPr/>
        </p:nvCxnSpPr>
        <p:spPr>
          <a:xfrm flipH="1">
            <a:off x="16300972" y="2933700"/>
            <a:ext cx="77706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BDD5785-0ADD-E4DE-EFE6-34B6F2DB50F8}"/>
              </a:ext>
            </a:extLst>
          </p:cNvPr>
          <p:cNvSpPr txBox="1"/>
          <p:nvPr/>
        </p:nvSpPr>
        <p:spPr>
          <a:xfrm>
            <a:off x="16578767" y="5828429"/>
            <a:ext cx="301919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cs-CZ" i="1" dirty="0"/>
              <a:t>Not </a:t>
            </a:r>
            <a:r>
              <a:rPr lang="cs-CZ" i="1" dirty="0" err="1"/>
              <a:t>monotonic</a:t>
            </a:r>
            <a:r>
              <a:rPr lang="cs-CZ" i="1" dirty="0"/>
              <a:t> </a:t>
            </a:r>
            <a:r>
              <a:rPr lang="cs-CZ" i="1" dirty="0" err="1"/>
              <a:t>behavior</a:t>
            </a:r>
            <a:r>
              <a:rPr lang="cs-CZ" i="1" dirty="0"/>
              <a:t> </a:t>
            </a:r>
            <a:r>
              <a:rPr lang="cs-CZ" i="1" dirty="0" err="1"/>
              <a:t>observed</a:t>
            </a:r>
            <a:endParaRPr lang="cs-CZ" i="1" dirty="0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42CC2B2D-29E7-930B-EB76-27864A055848}"/>
              </a:ext>
            </a:extLst>
          </p:cNvPr>
          <p:cNvCxnSpPr>
            <a:cxnSpLocks/>
          </p:cNvCxnSpPr>
          <p:nvPr/>
        </p:nvCxnSpPr>
        <p:spPr>
          <a:xfrm flipH="1">
            <a:off x="7551419" y="8534400"/>
            <a:ext cx="2793852" cy="147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B6F0483-82C8-30A4-B13F-1EEBA53E0E76}"/>
              </a:ext>
            </a:extLst>
          </p:cNvPr>
          <p:cNvSpPr txBox="1"/>
          <p:nvPr/>
        </p:nvSpPr>
        <p:spPr>
          <a:xfrm>
            <a:off x="10345271" y="8334345"/>
            <a:ext cx="3304164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i="1" dirty="0" err="1"/>
              <a:t>FPs</a:t>
            </a:r>
            <a:r>
              <a:rPr lang="cs-CZ" sz="2000" i="1" dirty="0"/>
              <a:t> </a:t>
            </a:r>
            <a:r>
              <a:rPr lang="cs-CZ" sz="2000" i="1" dirty="0" err="1"/>
              <a:t>release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294282825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 ÚJV 16:9 - CZ">
  <a:themeElements>
    <a:clrScheme name="ÚJV 2020">
      <a:dk1>
        <a:sysClr val="windowText" lastClr="000000"/>
      </a:dk1>
      <a:lt1>
        <a:sysClr val="window" lastClr="FFFFFF"/>
      </a:lt1>
      <a:dk2>
        <a:srgbClr val="646363"/>
      </a:dk2>
      <a:lt2>
        <a:srgbClr val="D6D6D6"/>
      </a:lt2>
      <a:accent1>
        <a:srgbClr val="0054A4"/>
      </a:accent1>
      <a:accent2>
        <a:srgbClr val="009AC7"/>
      </a:accent2>
      <a:accent3>
        <a:srgbClr val="646363"/>
      </a:accent3>
      <a:accent4>
        <a:srgbClr val="D6D6D6"/>
      </a:accent4>
      <a:accent5>
        <a:srgbClr val="059646"/>
      </a:accent5>
      <a:accent6>
        <a:srgbClr val="FDE057"/>
      </a:accent6>
      <a:hlink>
        <a:srgbClr val="0054A4"/>
      </a:hlink>
      <a:folHlink>
        <a:srgbClr val="0054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EN_UJV_Prezentace (16.9 pomer stran).pptx" id="{C1EBC9AE-F400-4A70-AB11-698D34378619}" vid="{545EC9E0-5320-4FE4-824E-462A60C49892}"/>
    </a:ext>
  </a:extLst>
</a:theme>
</file>

<file path=ppt/theme/theme2.xml><?xml version="1.0" encoding="utf-8"?>
<a:theme xmlns:a="http://schemas.openxmlformats.org/drawingml/2006/main" name="2_Prezentace ÚJV 16:9 - EN_white">
  <a:themeElements>
    <a:clrScheme name="ÚJV 2020">
      <a:dk1>
        <a:sysClr val="windowText" lastClr="000000"/>
      </a:dk1>
      <a:lt1>
        <a:sysClr val="window" lastClr="FFFFFF"/>
      </a:lt1>
      <a:dk2>
        <a:srgbClr val="646363"/>
      </a:dk2>
      <a:lt2>
        <a:srgbClr val="D6D6D6"/>
      </a:lt2>
      <a:accent1>
        <a:srgbClr val="0054A4"/>
      </a:accent1>
      <a:accent2>
        <a:srgbClr val="009AC7"/>
      </a:accent2>
      <a:accent3>
        <a:srgbClr val="646363"/>
      </a:accent3>
      <a:accent4>
        <a:srgbClr val="D6D6D6"/>
      </a:accent4>
      <a:accent5>
        <a:srgbClr val="059646"/>
      </a:accent5>
      <a:accent6>
        <a:srgbClr val="FDE057"/>
      </a:accent6>
      <a:hlink>
        <a:srgbClr val="0054A4"/>
      </a:hlink>
      <a:folHlink>
        <a:srgbClr val="0054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EN_UJV_Prezentace (16.9 pomer stran).pptx" id="{C1EBC9AE-F400-4A70-AB11-698D34378619}" vid="{FAE6BFDD-E2D3-4EAF-A1C0-9CC378BE5F9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624ACF81C9B1489F42B33FD7B9C13F" ma:contentTypeVersion="9" ma:contentTypeDescription="Vytvoří nový dokument" ma:contentTypeScope="" ma:versionID="d369729a401d9fd92f0d489b0015338e">
  <xsd:schema xmlns:xsd="http://www.w3.org/2001/XMLSchema" xmlns:xs="http://www.w3.org/2001/XMLSchema" xmlns:p="http://schemas.microsoft.com/office/2006/metadata/properties" xmlns:ns2="a5e53672-6f58-4073-9f4d-96a7be293144" xmlns:ns3="http://schemas.microsoft.com/sharepoint.v3" xmlns:ns4="daaee8a9-a696-477a-b930-8acfb142e5a4" xmlns:ns5="83b13370-ae73-46e0-afa9-cb8137e1150e" targetNamespace="http://schemas.microsoft.com/office/2006/metadata/properties" ma:root="true" ma:fieldsID="e5f944044f9f5eb12247a75e46dfa983" ns2:_="" ns3:_="" ns4:_="" ns5:_="">
    <xsd:import namespace="a5e53672-6f58-4073-9f4d-96a7be293144"/>
    <xsd:import namespace="http://schemas.microsoft.com/sharepoint.v3"/>
    <xsd:import namespace="daaee8a9-a696-477a-b930-8acfb142e5a4"/>
    <xsd:import namespace="83b13370-ae73-46e0-afa9-cb8137e115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cb4f9ac48f44410b2cbd4af84ad3f39" minOccurs="0"/>
                <xsd:element ref="ns2:TaxCatchAll" minOccurs="0"/>
                <xsd:element ref="ns2:TaxCatchAllLabel" minOccurs="0"/>
                <xsd:element ref="ns3:CategoryDescription" minOccurs="0"/>
                <xsd:element ref="ns4:Informace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3672-6f58-4073-9f4d-96a7be2931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icb4f9ac48f44410b2cbd4af84ad3f39" ma:index="11" nillable="true" ma:taxonomy="true" ma:internalName="icb4f9ac48f44410b2cbd4af84ad3f39" ma:taxonomyFieldName="Kategorie_x0020_formul_x00e1__x0159_e" ma:displayName="Kategorie AG" ma:default="" ma:fieldId="{2cb4f9ac-48f4-4410-b2cb-d4af84ad3f39}" ma:sspId="16c58b6d-a800-4a6f-a915-2ee0ff255838" ma:termSetId="9a88967c-af24-4267-adc3-45ddb530bb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Sloupec zachycení celé taxonomie" ma:hidden="true" ma:list="{926843fb-cff8-4150-9cf2-af2beadb1822}" ma:internalName="TaxCatchAll" ma:showField="CatchAllData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Sloupec zachycení celé taxonomie1" ma:hidden="true" ma:list="{926843fb-cff8-4150-9cf2-af2beadb1822}" ma:internalName="TaxCatchAllLabel" ma:readOnly="true" ma:showField="CatchAllDataLabel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5" nillable="true" ma:displayName="Popis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e8a9-a696-477a-b930-8acfb142e5a4" elementFormDefault="qualified">
    <xsd:import namespace="http://schemas.microsoft.com/office/2006/documentManagement/types"/>
    <xsd:import namespace="http://schemas.microsoft.com/office/infopath/2007/PartnerControls"/>
    <xsd:element name="Informace" ma:index="16" nillable="true" ma:displayName="Informace" ma:description="" ma:internalName="Informa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13370-ae73-46e0-afa9-cb8137e115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ce xmlns="daaee8a9-a696-477a-b930-8acfb142e5a4" xsi:nil="true"/>
    <CategoryDescription xmlns="http://schemas.microsoft.com/sharepoint.v3" xsi:nil="true"/>
    <icb4f9ac48f44410b2cbd4af84ad3f39 xmlns="a5e53672-6f58-4073-9f4d-96a7be293144">
      <Terms xmlns="http://schemas.microsoft.com/office/infopath/2007/PartnerControls"/>
    </icb4f9ac48f44410b2cbd4af84ad3f39>
    <TaxCatchAll xmlns="a5e53672-6f58-4073-9f4d-96a7be293144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C59FB5E-44D9-4A52-B861-39FC4EF72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53672-6f58-4073-9f4d-96a7be293144"/>
    <ds:schemaRef ds:uri="http://schemas.microsoft.com/sharepoint.v3"/>
    <ds:schemaRef ds:uri="daaee8a9-a696-477a-b930-8acfb142e5a4"/>
    <ds:schemaRef ds:uri="83b13370-ae73-46e0-afa9-cb8137e11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DB123-6E93-41AE-9DE8-9BD81DAD8683}">
  <ds:schemaRefs>
    <ds:schemaRef ds:uri="http://purl.org/dc/elements/1.1/"/>
    <ds:schemaRef ds:uri="http://schemas.microsoft.com/office/2006/metadata/properties"/>
    <ds:schemaRef ds:uri="a5e53672-6f58-4073-9f4d-96a7be293144"/>
    <ds:schemaRef ds:uri="http://schemas.microsoft.com/sharepoint.v3"/>
    <ds:schemaRef ds:uri="http://purl.org/dc/terms/"/>
    <ds:schemaRef ds:uri="83b13370-ae73-46e0-afa9-cb8137e1150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daaee8a9-a696-477a-b930-8acfb142e5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14E9A1-53DF-4C15-B75D-0AEA27E0681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6ED3541-4086-4EFD-B1B2-2FFB5ADEB83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UJV</Template>
  <TotalTime>5222</TotalTime>
  <Words>1340</Words>
  <Application>Microsoft Office PowerPoint</Application>
  <PresentationFormat>Vlastní</PresentationFormat>
  <Paragraphs>201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1_Prezentace ÚJV 16:9 - CZ</vt:lpstr>
      <vt:lpstr>2_Prezentace ÚJV 16:9 - EN_white</vt:lpstr>
      <vt:lpstr>Experience with the recent release of MELCOR at UJV Rez for VVER-1000 analyses with focus on iodine forms in the containment</vt:lpstr>
      <vt:lpstr>Outline</vt:lpstr>
      <vt:lpstr>iodine representation in melcor</vt:lpstr>
      <vt:lpstr>forms of iodine in melcor</vt:lpstr>
      <vt:lpstr>finding realistic iodine speciation </vt:lpstr>
      <vt:lpstr>SPECIATION of iodine: cocosys analysis</vt:lpstr>
      <vt:lpstr>cocosys ctmt results</vt:lpstr>
      <vt:lpstr>sensitivity study: iodine representation</vt:lpstr>
      <vt:lpstr>g-loca scenario: decay heat</vt:lpstr>
      <vt:lpstr>g-loca scenario: rpv water level</vt:lpstr>
      <vt:lpstr>g-loca scenario: pd/mp in lower p.</vt:lpstr>
      <vt:lpstr>g-loca scenario: ctmt pressure</vt:lpstr>
      <vt:lpstr>g-loca scenario: ‘i2‘ release</vt:lpstr>
      <vt:lpstr>g-loca scenario: ‘csi‘ release</vt:lpstr>
      <vt:lpstr>g-loca scenario: ‘cs‘ release</vt:lpstr>
      <vt:lpstr>disappearance of uo2/decay heat</vt:lpstr>
      <vt:lpstr>vver-1000 input deck: decay heat</vt:lpstr>
      <vt:lpstr>vver-1000 input deck: uo2 mass</vt:lpstr>
      <vt:lpstr>vver-440 input deck: decay heat</vt:lpstr>
      <vt:lpstr>vver-440 input deck: uo2 mass</vt:lpstr>
      <vt:lpstr>vver-440 input deck: MEGouT(melOUT) errors</vt:lpstr>
      <vt:lpstr>r2023.0.9 vs. r2024.0.0</vt:lpstr>
      <vt:lpstr>identical vver-1000 input: ctmt pressure</vt:lpstr>
      <vt:lpstr>A few conclusions/observations</vt:lpstr>
      <vt:lpstr>Thank you for your attention!</vt:lpstr>
      <vt:lpstr>g-loca scenario: decay heat in RN classes</vt:lpstr>
    </vt:vector>
  </TitlesOfParts>
  <Company>UJV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Naplň činnosti DP5/B: Validace modelů kódu ASTEC pro degradaci svazku paliva na přepočtu integrálního experimentu Phébus</dc:title>
  <dc:creator>Filipovych Vladyslav</dc:creator>
  <cp:lastModifiedBy>Kotouc Miroslav</cp:lastModifiedBy>
  <cp:revision>201</cp:revision>
  <dcterms:created xsi:type="dcterms:W3CDTF">2024-04-05T05:25:38Z</dcterms:created>
  <dcterms:modified xsi:type="dcterms:W3CDTF">2024-04-17T11:54:00Z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0x010100D2624ACF81C9B1489F42B33FD7B9C13F</vt:lpwstr>
  </property>
  <property fmtid="{D5CDD505-2E9C-101B-9397-08002B2CF9AE}" pid="3" name="Kategorie formuláře">
    <vt:lpwstr/>
  </property>
</Properties>
</file>