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82" r:id="rId2"/>
    <p:sldId id="520" r:id="rId3"/>
    <p:sldId id="511" r:id="rId4"/>
    <p:sldId id="537" r:id="rId5"/>
    <p:sldId id="538" r:id="rId6"/>
    <p:sldId id="540" r:id="rId7"/>
    <p:sldId id="539" r:id="rId8"/>
    <p:sldId id="541" r:id="rId9"/>
    <p:sldId id="543" r:id="rId10"/>
    <p:sldId id="535" r:id="rId11"/>
    <p:sldId id="536" r:id="rId12"/>
    <p:sldId id="548" r:id="rId13"/>
    <p:sldId id="547" r:id="rId14"/>
    <p:sldId id="521" r:id="rId15"/>
    <p:sldId id="542" r:id="rId16"/>
    <p:sldId id="544" r:id="rId17"/>
    <p:sldId id="545" r:id="rId18"/>
    <p:sldId id="491" r:id="rId19"/>
    <p:sldId id="492"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31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66CC"/>
    <a:srgbClr val="99CCFF"/>
    <a:srgbClr val="CCECFF"/>
    <a:srgbClr val="FFCC99"/>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08" autoAdjust="0"/>
    <p:restoredTop sz="96357" autoAdjust="0"/>
  </p:normalViewPr>
  <p:slideViewPr>
    <p:cSldViewPr snapToGrid="0" showGuides="1">
      <p:cViewPr varScale="1">
        <p:scale>
          <a:sx n="113" d="100"/>
          <a:sy n="113" d="100"/>
        </p:scale>
        <p:origin x="442" y="91"/>
      </p:cViewPr>
      <p:guideLst>
        <p:guide pos="2880"/>
        <p:guide orient="horz" pos="3117"/>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5" d="100"/>
          <a:sy n="55" d="100"/>
        </p:scale>
        <p:origin x="-22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2E65307-2181-4970-84BA-FFAA8143A1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D50C31B-C659-471C-941E-A60A50D619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E9F164-9C5D-4243-9384-C983E89F89D4}" type="datetimeFigureOut">
              <a:rPr lang="fr-FR" smtClean="0"/>
              <a:t>17/04/2024</a:t>
            </a:fld>
            <a:endParaRPr lang="fr-FR"/>
          </a:p>
        </p:txBody>
      </p:sp>
      <p:sp>
        <p:nvSpPr>
          <p:cNvPr id="4" name="Espace réservé du pied de page 3">
            <a:extLst>
              <a:ext uri="{FF2B5EF4-FFF2-40B4-BE49-F238E27FC236}">
                <a16:creationId xmlns:a16="http://schemas.microsoft.com/office/drawing/2014/main" id="{762DB526-1014-4166-A9FB-8EFBFE6983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BC52F7-FD81-4411-9802-56C7875082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547426-6E30-4B46-9ABB-7F3A41A4CB62}" type="slidenum">
              <a:rPr lang="fr-FR" smtClean="0"/>
              <a:t>‹#›</a:t>
            </a:fld>
            <a:endParaRPr lang="fr-FR"/>
          </a:p>
        </p:txBody>
      </p:sp>
    </p:spTree>
    <p:extLst>
      <p:ext uri="{BB962C8B-B14F-4D97-AF65-F5344CB8AC3E}">
        <p14:creationId xmlns:p14="http://schemas.microsoft.com/office/powerpoint/2010/main" val="45538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C162-BE6A-46A4-8905-0369D3FF539A}" type="datetimeFigureOut">
              <a:rPr lang="fr-FR" smtClean="0"/>
              <a:t>17/04/2024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BB4AF-F06A-4DE0-B204-DE3E7B6196F4}" type="slidenum">
              <a:rPr lang="fr-FR" smtClean="0"/>
              <a:t>‹#›</a:t>
            </a:fld>
            <a:endParaRPr lang="fr-FR"/>
          </a:p>
        </p:txBody>
      </p:sp>
    </p:spTree>
    <p:extLst>
      <p:ext uri="{BB962C8B-B14F-4D97-AF65-F5344CB8AC3E}">
        <p14:creationId xmlns:p14="http://schemas.microsoft.com/office/powerpoint/2010/main" val="295188751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BB4AF-F06A-4DE0-B204-DE3E7B6196F4}" type="slidenum">
              <a:rPr lang="fr-FR" smtClean="0"/>
              <a:t>4</a:t>
            </a:fld>
            <a:endParaRPr lang="fr-FR"/>
          </a:p>
        </p:txBody>
      </p:sp>
    </p:spTree>
    <p:extLst>
      <p:ext uri="{BB962C8B-B14F-4D97-AF65-F5344CB8AC3E}">
        <p14:creationId xmlns:p14="http://schemas.microsoft.com/office/powerpoint/2010/main" val="210648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BB4AF-F06A-4DE0-B204-DE3E7B6196F4}" type="slidenum">
              <a:rPr lang="fr-FR" smtClean="0"/>
              <a:t>14</a:t>
            </a:fld>
            <a:endParaRPr lang="fr-FR"/>
          </a:p>
        </p:txBody>
      </p:sp>
    </p:spTree>
    <p:extLst>
      <p:ext uri="{BB962C8B-B14F-4D97-AF65-F5344CB8AC3E}">
        <p14:creationId xmlns:p14="http://schemas.microsoft.com/office/powerpoint/2010/main" val="846669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BB4AF-F06A-4DE0-B204-DE3E7B6196F4}" type="slidenum">
              <a:rPr lang="fr-FR" smtClean="0"/>
              <a:t>15</a:t>
            </a:fld>
            <a:endParaRPr lang="fr-FR"/>
          </a:p>
        </p:txBody>
      </p:sp>
    </p:spTree>
    <p:extLst>
      <p:ext uri="{BB962C8B-B14F-4D97-AF65-F5344CB8AC3E}">
        <p14:creationId xmlns:p14="http://schemas.microsoft.com/office/powerpoint/2010/main" val="220690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BB4AF-F06A-4DE0-B204-DE3E7B6196F4}" type="slidenum">
              <a:rPr lang="fr-FR" smtClean="0"/>
              <a:t>17</a:t>
            </a:fld>
            <a:endParaRPr lang="fr-FR"/>
          </a:p>
        </p:txBody>
      </p:sp>
    </p:spTree>
    <p:extLst>
      <p:ext uri="{BB962C8B-B14F-4D97-AF65-F5344CB8AC3E}">
        <p14:creationId xmlns:p14="http://schemas.microsoft.com/office/powerpoint/2010/main" val="27336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BB4AF-F06A-4DE0-B204-DE3E7B6196F4}" type="slidenum">
              <a:rPr lang="fr-FR" smtClean="0"/>
              <a:t>5</a:t>
            </a:fld>
            <a:endParaRPr lang="fr-FR"/>
          </a:p>
        </p:txBody>
      </p:sp>
    </p:spTree>
    <p:extLst>
      <p:ext uri="{BB962C8B-B14F-4D97-AF65-F5344CB8AC3E}">
        <p14:creationId xmlns:p14="http://schemas.microsoft.com/office/powerpoint/2010/main" val="50326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BB4AF-F06A-4DE0-B204-DE3E7B6196F4}" type="slidenum">
              <a:rPr lang="fr-FR" smtClean="0"/>
              <a:t>6</a:t>
            </a:fld>
            <a:endParaRPr lang="fr-FR"/>
          </a:p>
        </p:txBody>
      </p:sp>
    </p:spTree>
    <p:extLst>
      <p:ext uri="{BB962C8B-B14F-4D97-AF65-F5344CB8AC3E}">
        <p14:creationId xmlns:p14="http://schemas.microsoft.com/office/powerpoint/2010/main" val="271368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BB4AF-F06A-4DE0-B204-DE3E7B6196F4}" type="slidenum">
              <a:rPr lang="fr-FR" smtClean="0"/>
              <a:t>7</a:t>
            </a:fld>
            <a:endParaRPr lang="fr-FR"/>
          </a:p>
        </p:txBody>
      </p:sp>
    </p:spTree>
    <p:extLst>
      <p:ext uri="{BB962C8B-B14F-4D97-AF65-F5344CB8AC3E}">
        <p14:creationId xmlns:p14="http://schemas.microsoft.com/office/powerpoint/2010/main" val="1997591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BB4AF-F06A-4DE0-B204-DE3E7B6196F4}" type="slidenum">
              <a:rPr lang="fr-FR" smtClean="0"/>
              <a:t>8</a:t>
            </a:fld>
            <a:endParaRPr lang="fr-FR"/>
          </a:p>
        </p:txBody>
      </p:sp>
    </p:spTree>
    <p:extLst>
      <p:ext uri="{BB962C8B-B14F-4D97-AF65-F5344CB8AC3E}">
        <p14:creationId xmlns:p14="http://schemas.microsoft.com/office/powerpoint/2010/main" val="344317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BB4AF-F06A-4DE0-B204-DE3E7B6196F4}" type="slidenum">
              <a:rPr lang="fr-FR" smtClean="0"/>
              <a:t>10</a:t>
            </a:fld>
            <a:endParaRPr lang="fr-FR"/>
          </a:p>
        </p:txBody>
      </p:sp>
    </p:spTree>
    <p:extLst>
      <p:ext uri="{BB962C8B-B14F-4D97-AF65-F5344CB8AC3E}">
        <p14:creationId xmlns:p14="http://schemas.microsoft.com/office/powerpoint/2010/main" val="3506982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BB4AF-F06A-4DE0-B204-DE3E7B6196F4}" type="slidenum">
              <a:rPr lang="fr-FR" smtClean="0"/>
              <a:t>11</a:t>
            </a:fld>
            <a:endParaRPr lang="fr-FR"/>
          </a:p>
        </p:txBody>
      </p:sp>
    </p:spTree>
    <p:extLst>
      <p:ext uri="{BB962C8B-B14F-4D97-AF65-F5344CB8AC3E}">
        <p14:creationId xmlns:p14="http://schemas.microsoft.com/office/powerpoint/2010/main" val="3870042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BB4AF-F06A-4DE0-B204-DE3E7B6196F4}" type="slidenum">
              <a:rPr lang="fr-FR" smtClean="0"/>
              <a:t>12</a:t>
            </a:fld>
            <a:endParaRPr lang="fr-FR"/>
          </a:p>
        </p:txBody>
      </p:sp>
    </p:spTree>
    <p:extLst>
      <p:ext uri="{BB962C8B-B14F-4D97-AF65-F5344CB8AC3E}">
        <p14:creationId xmlns:p14="http://schemas.microsoft.com/office/powerpoint/2010/main" val="3173194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BB4AF-F06A-4DE0-B204-DE3E7B6196F4}" type="slidenum">
              <a:rPr lang="fr-FR" smtClean="0"/>
              <a:t>13</a:t>
            </a:fld>
            <a:endParaRPr lang="fr-FR"/>
          </a:p>
        </p:txBody>
      </p:sp>
    </p:spTree>
    <p:extLst>
      <p:ext uri="{BB962C8B-B14F-4D97-AF65-F5344CB8AC3E}">
        <p14:creationId xmlns:p14="http://schemas.microsoft.com/office/powerpoint/2010/main" val="111686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asic Disposi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1110B9-1CE5-4481-B53F-1AE5772B76CB}"/>
              </a:ext>
            </a:extLst>
          </p:cNvPr>
          <p:cNvSpPr/>
          <p:nvPr userDrawn="1"/>
        </p:nvSpPr>
        <p:spPr>
          <a:xfrm>
            <a:off x="291" y="2571783"/>
            <a:ext cx="9143709" cy="2571717"/>
          </a:xfrm>
          <a:prstGeom prst="rect">
            <a:avLst/>
          </a:prstGeom>
          <a:solidFill>
            <a:srgbClr val="1050A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186" tIns="34093" rIns="68186" bIns="34093" rtlCol="0" anchor="ctr"/>
          <a:lstStyle/>
          <a:p>
            <a:pPr algn="ctr" defTabSz="340928"/>
            <a:endParaRPr lang="fr-FR" sz="1300" dirty="0">
              <a:solidFill>
                <a:prstClr val="white"/>
              </a:solidFill>
            </a:endParaRPr>
          </a:p>
        </p:txBody>
      </p:sp>
      <p:sp>
        <p:nvSpPr>
          <p:cNvPr id="2" name="Title 1"/>
          <p:cNvSpPr>
            <a:spLocks noGrp="1"/>
          </p:cNvSpPr>
          <p:nvPr>
            <p:ph type="ctrTitle" hasCustomPrompt="1"/>
          </p:nvPr>
        </p:nvSpPr>
        <p:spPr>
          <a:xfrm>
            <a:off x="1135966" y="2843330"/>
            <a:ext cx="6858000" cy="672821"/>
          </a:xfrm>
          <a:ln>
            <a:noFill/>
          </a:ln>
        </p:spPr>
        <p:txBody>
          <a:bodyPr vert="horz" lIns="68187" tIns="34093" rIns="68187" bIns="34093" rtlCol="0">
            <a:normAutofit/>
          </a:bodyPr>
          <a:lstStyle>
            <a:lvl1pPr>
              <a:defRPr lang="en-US" sz="3000" kern="1500" dirty="0">
                <a:solidFill>
                  <a:schemeClr val="bg1"/>
                </a:solidFill>
              </a:defRPr>
            </a:lvl1pPr>
          </a:lstStyle>
          <a:p>
            <a:pPr lvl="0"/>
            <a:r>
              <a:rPr lang="en-US" noProof="0" dirty="0"/>
              <a:t>Presentation title</a:t>
            </a:r>
          </a:p>
        </p:txBody>
      </p:sp>
      <p:sp>
        <p:nvSpPr>
          <p:cNvPr id="3" name="Subtitle 2"/>
          <p:cNvSpPr>
            <a:spLocks noGrp="1"/>
          </p:cNvSpPr>
          <p:nvPr>
            <p:ph type="subTitle" idx="1" hasCustomPrompt="1"/>
          </p:nvPr>
        </p:nvSpPr>
        <p:spPr>
          <a:xfrm>
            <a:off x="1135966" y="3698668"/>
            <a:ext cx="6858000" cy="290451"/>
          </a:xfrm>
          <a:prstGeom prst="rect">
            <a:avLst/>
          </a:prstGeom>
          <a:ln>
            <a:noFill/>
          </a:ln>
        </p:spPr>
        <p:txBody>
          <a:bodyPr vert="horz" lIns="68187" tIns="34093" rIns="68187" bIns="34093" rtlCol="0">
            <a:spAutoFit/>
          </a:bodyPr>
          <a:lstStyle>
            <a:lvl1pPr>
              <a:defRPr lang="en-US" sz="1600" b="1" dirty="0">
                <a:solidFill>
                  <a:schemeClr val="bg1"/>
                </a:solidFill>
              </a:defRPr>
            </a:lvl1pPr>
          </a:lstStyle>
          <a:p>
            <a:pPr lvl="0"/>
            <a:r>
              <a:rPr lang="en-US" noProof="0" dirty="0"/>
              <a:t>Speaker’s name</a:t>
            </a:r>
          </a:p>
        </p:txBody>
      </p:sp>
      <p:sp>
        <p:nvSpPr>
          <p:cNvPr id="12" name="Espace réservé du texte 11">
            <a:extLst>
              <a:ext uri="{FF2B5EF4-FFF2-40B4-BE49-F238E27FC236}">
                <a16:creationId xmlns:a16="http://schemas.microsoft.com/office/drawing/2014/main" id="{80B082CB-EB74-4B31-A14B-D208C091F77B}"/>
              </a:ext>
            </a:extLst>
          </p:cNvPr>
          <p:cNvSpPr>
            <a:spLocks noGrp="1"/>
          </p:cNvSpPr>
          <p:nvPr>
            <p:ph type="body" sz="quarter" idx="13" hasCustomPrompt="1"/>
          </p:nvPr>
        </p:nvSpPr>
        <p:spPr>
          <a:xfrm>
            <a:off x="1135966" y="4062300"/>
            <a:ext cx="6858000" cy="262751"/>
          </a:xfrm>
          <a:prstGeom prst="rect">
            <a:avLst/>
          </a:prstGeom>
          <a:ln>
            <a:noFill/>
          </a:ln>
        </p:spPr>
        <p:txBody>
          <a:bodyPr vert="horz" lIns="68187" tIns="34093" rIns="68187" bIns="34093" rtlCol="0">
            <a:spAutoFit/>
          </a:bodyPr>
          <a:lstStyle>
            <a:lvl1pPr>
              <a:defRPr lang="fr-FR" b="1" dirty="0" smtClean="0">
                <a:solidFill>
                  <a:schemeClr val="bg1"/>
                </a:solidFill>
              </a:defRPr>
            </a:lvl1pPr>
            <a:lvl2pPr>
              <a:defRPr lang="fr-FR" sz="1800" dirty="0" smtClean="0">
                <a:solidFill>
                  <a:schemeClr val="tx1"/>
                </a:solidFill>
                <a:latin typeface="+mn-lt"/>
                <a:cs typeface="+mn-cs"/>
              </a:defRPr>
            </a:lvl2pPr>
            <a:lvl3pPr>
              <a:defRPr lang="fr-FR" sz="1500" dirty="0" smtClean="0">
                <a:solidFill>
                  <a:schemeClr val="tx1"/>
                </a:solidFill>
                <a:latin typeface="+mn-lt"/>
                <a:cs typeface="+mn-cs"/>
              </a:defRPr>
            </a:lvl3pPr>
            <a:lvl4pPr>
              <a:defRPr lang="fr-FR" sz="1300" dirty="0" smtClean="0">
                <a:solidFill>
                  <a:schemeClr val="tx1"/>
                </a:solidFill>
                <a:latin typeface="+mn-lt"/>
                <a:cs typeface="+mn-cs"/>
              </a:defRPr>
            </a:lvl4pPr>
            <a:lvl5pPr>
              <a:defRPr lang="fr-FR" sz="1300" dirty="0">
                <a:solidFill>
                  <a:schemeClr val="tx1"/>
                </a:solidFill>
                <a:latin typeface="+mn-lt"/>
                <a:cs typeface="+mn-cs"/>
              </a:defRPr>
            </a:lvl5pPr>
          </a:lstStyle>
          <a:p>
            <a:pPr lvl="0"/>
            <a:r>
              <a:rPr lang="en-US" noProof="0" dirty="0"/>
              <a:t>Place and date XX/XX/202X</a:t>
            </a:r>
          </a:p>
        </p:txBody>
      </p:sp>
      <p:sp>
        <p:nvSpPr>
          <p:cNvPr id="15" name="Espace réservé du texte 14">
            <a:extLst>
              <a:ext uri="{FF2B5EF4-FFF2-40B4-BE49-F238E27FC236}">
                <a16:creationId xmlns:a16="http://schemas.microsoft.com/office/drawing/2014/main" id="{AB77D068-8A54-4C76-89CF-C4B79007E58C}"/>
              </a:ext>
            </a:extLst>
          </p:cNvPr>
          <p:cNvSpPr>
            <a:spLocks noGrp="1"/>
          </p:cNvSpPr>
          <p:nvPr>
            <p:ph type="body" sz="quarter" idx="17" hasCustomPrompt="1"/>
          </p:nvPr>
        </p:nvSpPr>
        <p:spPr>
          <a:xfrm>
            <a:off x="1135966" y="4499302"/>
            <a:ext cx="6858000" cy="345851"/>
          </a:xfrm>
          <a:prstGeom prst="rect">
            <a:avLst/>
          </a:prstGeom>
          <a:ln>
            <a:noFill/>
          </a:ln>
        </p:spPr>
        <p:txBody>
          <a:bodyPr vert="horz" lIns="68187" tIns="34093" rIns="68187" bIns="34093" rtlCol="0">
            <a:spAutoFit/>
          </a:bodyPr>
          <a:lstStyle>
            <a:lvl1pPr marL="0" marR="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lang="fr-FR" sz="1000" b="1" baseline="0">
                <a:solidFill>
                  <a:srgbClr val="FE5815"/>
                </a:solidFill>
              </a:defRPr>
            </a:lvl1pPr>
          </a:lstStyle>
          <a:p>
            <a:pPr marL="0" marR="0" lvl="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a:pPr>
            <a:r>
              <a:rPr lang="en-US" noProof="0" dirty="0"/>
              <a:t>Insert Control Stamp and, if necessary, Framatome know-how</a:t>
            </a:r>
            <a:br>
              <a:rPr lang="en-US" noProof="0" dirty="0"/>
            </a:br>
            <a:r>
              <a:rPr lang="fr-FR" dirty="0"/>
              <a:t>Export Control – AL: XX / ECCN: XX</a:t>
            </a:r>
          </a:p>
        </p:txBody>
      </p:sp>
      <p:grpSp>
        <p:nvGrpSpPr>
          <p:cNvPr id="18" name="Groupe 17">
            <a:extLst>
              <a:ext uri="{FF2B5EF4-FFF2-40B4-BE49-F238E27FC236}">
                <a16:creationId xmlns:a16="http://schemas.microsoft.com/office/drawing/2014/main" id="{EE8BA21F-B5C7-4D86-A5FD-5C9CFF598C36}"/>
              </a:ext>
            </a:extLst>
          </p:cNvPr>
          <p:cNvGrpSpPr/>
          <p:nvPr userDrawn="1"/>
        </p:nvGrpSpPr>
        <p:grpSpPr>
          <a:xfrm>
            <a:off x="397334" y="381105"/>
            <a:ext cx="2055075" cy="305847"/>
            <a:chOff x="397334" y="381105"/>
            <a:chExt cx="2055075" cy="305847"/>
          </a:xfrm>
        </p:grpSpPr>
        <p:sp>
          <p:nvSpPr>
            <p:cNvPr id="5" name="Forme libre : forme 4">
              <a:extLst>
                <a:ext uri="{FF2B5EF4-FFF2-40B4-BE49-F238E27FC236}">
                  <a16:creationId xmlns:a16="http://schemas.microsoft.com/office/drawing/2014/main" id="{459CC480-926D-414F-A139-A5B6C98825D1}"/>
                </a:ext>
              </a:extLst>
            </p:cNvPr>
            <p:cNvSpPr/>
            <p:nvPr/>
          </p:nvSpPr>
          <p:spPr>
            <a:xfrm>
              <a:off x="397334" y="381105"/>
              <a:ext cx="157183" cy="301634"/>
            </a:xfrm>
            <a:custGeom>
              <a:avLst/>
              <a:gdLst>
                <a:gd name="connsiteX0" fmla="*/ 90214 w 157183"/>
                <a:gd name="connsiteY0" fmla="*/ 94745 h 301634"/>
                <a:gd name="connsiteX1" fmla="*/ 155598 w 157183"/>
                <a:gd name="connsiteY1" fmla="*/ 94745 h 301634"/>
                <a:gd name="connsiteX2" fmla="*/ 155598 w 157183"/>
                <a:gd name="connsiteY2" fmla="*/ 136929 h 301634"/>
                <a:gd name="connsiteX3" fmla="*/ 92706 w 157183"/>
                <a:gd name="connsiteY3" fmla="*/ 136929 h 301634"/>
                <a:gd name="connsiteX4" fmla="*/ 92706 w 157183"/>
                <a:gd name="connsiteY4" fmla="*/ 301635 h 301634"/>
                <a:gd name="connsiteX5" fmla="*/ 35977 w 157183"/>
                <a:gd name="connsiteY5" fmla="*/ 301635 h 301634"/>
                <a:gd name="connsiteX6" fmla="*/ 35977 w 157183"/>
                <a:gd name="connsiteY6" fmla="*/ 136975 h 301634"/>
                <a:gd name="connsiteX7" fmla="*/ 0 w 157183"/>
                <a:gd name="connsiteY7" fmla="*/ 136975 h 301634"/>
                <a:gd name="connsiteX8" fmla="*/ 0 w 157183"/>
                <a:gd name="connsiteY8" fmla="*/ 94790 h 301634"/>
                <a:gd name="connsiteX9" fmla="*/ 35977 w 157183"/>
                <a:gd name="connsiteY9" fmla="*/ 94790 h 301634"/>
                <a:gd name="connsiteX10" fmla="*/ 35977 w 157183"/>
                <a:gd name="connsiteY10" fmla="*/ 69960 h 301634"/>
                <a:gd name="connsiteX11" fmla="*/ 57092 w 157183"/>
                <a:gd name="connsiteY11" fmla="*/ 18034 h 301634"/>
                <a:gd name="connsiteX12" fmla="*/ 114183 w 157183"/>
                <a:gd name="connsiteY12" fmla="*/ 0 h 301634"/>
                <a:gd name="connsiteX13" fmla="*/ 139195 w 157183"/>
                <a:gd name="connsiteY13" fmla="*/ 2900 h 301634"/>
                <a:gd name="connsiteX14" fmla="*/ 157184 w 157183"/>
                <a:gd name="connsiteY14" fmla="*/ 10784 h 301634"/>
                <a:gd name="connsiteX15" fmla="*/ 149299 w 157183"/>
                <a:gd name="connsiteY15" fmla="*/ 48437 h 301634"/>
                <a:gd name="connsiteX16" fmla="*/ 125692 w 157183"/>
                <a:gd name="connsiteY16" fmla="*/ 42230 h 301634"/>
                <a:gd name="connsiteX17" fmla="*/ 90123 w 157183"/>
                <a:gd name="connsiteY17" fmla="*/ 74083 h 301634"/>
                <a:gd name="connsiteX18" fmla="*/ 90123 w 157183"/>
                <a:gd name="connsiteY18" fmla="*/ 94745 h 30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183" h="301634">
                  <a:moveTo>
                    <a:pt x="90214" y="94745"/>
                  </a:moveTo>
                  <a:lnTo>
                    <a:pt x="155598" y="94745"/>
                  </a:lnTo>
                  <a:lnTo>
                    <a:pt x="155598" y="136929"/>
                  </a:lnTo>
                  <a:lnTo>
                    <a:pt x="92706" y="136929"/>
                  </a:lnTo>
                  <a:lnTo>
                    <a:pt x="92706" y="301635"/>
                  </a:lnTo>
                  <a:lnTo>
                    <a:pt x="35977" y="301635"/>
                  </a:lnTo>
                  <a:lnTo>
                    <a:pt x="35977" y="136975"/>
                  </a:lnTo>
                  <a:lnTo>
                    <a:pt x="0" y="136975"/>
                  </a:lnTo>
                  <a:lnTo>
                    <a:pt x="0" y="94790"/>
                  </a:lnTo>
                  <a:lnTo>
                    <a:pt x="35977" y="94790"/>
                  </a:lnTo>
                  <a:lnTo>
                    <a:pt x="35977" y="69960"/>
                  </a:lnTo>
                  <a:cubicBezTo>
                    <a:pt x="35977" y="47350"/>
                    <a:pt x="43000" y="30041"/>
                    <a:pt x="57092" y="18034"/>
                  </a:cubicBezTo>
                  <a:cubicBezTo>
                    <a:pt x="71183" y="6026"/>
                    <a:pt x="90214" y="0"/>
                    <a:pt x="114183" y="0"/>
                  </a:cubicBezTo>
                  <a:cubicBezTo>
                    <a:pt x="123291" y="0"/>
                    <a:pt x="131628" y="952"/>
                    <a:pt x="139195" y="2900"/>
                  </a:cubicBezTo>
                  <a:cubicBezTo>
                    <a:pt x="146807" y="4848"/>
                    <a:pt x="152788" y="7476"/>
                    <a:pt x="157184" y="10784"/>
                  </a:cubicBezTo>
                  <a:lnTo>
                    <a:pt x="149299" y="48437"/>
                  </a:lnTo>
                  <a:cubicBezTo>
                    <a:pt x="142956" y="44314"/>
                    <a:pt x="135072" y="42230"/>
                    <a:pt x="125692" y="42230"/>
                  </a:cubicBezTo>
                  <a:cubicBezTo>
                    <a:pt x="101950" y="42230"/>
                    <a:pt x="90123" y="52832"/>
                    <a:pt x="90123" y="74083"/>
                  </a:cubicBezTo>
                  <a:lnTo>
                    <a:pt x="90123" y="94745"/>
                  </a:lnTo>
                  <a:close/>
                </a:path>
              </a:pathLst>
            </a:custGeom>
            <a:solidFill>
              <a:srgbClr val="003770"/>
            </a:solidFill>
            <a:ln w="4511" cap="flat">
              <a:noFill/>
              <a:prstDash val="solid"/>
              <a:miter/>
            </a:ln>
          </p:spPr>
          <p:txBody>
            <a:bodyPr rtlCol="0" anchor="ctr"/>
            <a:lstStyle/>
            <a:p>
              <a:endParaRPr lang="fr-FR"/>
            </a:p>
          </p:txBody>
        </p:sp>
        <p:sp>
          <p:nvSpPr>
            <p:cNvPr id="6" name="Forme libre : forme 5">
              <a:extLst>
                <a:ext uri="{FF2B5EF4-FFF2-40B4-BE49-F238E27FC236}">
                  <a16:creationId xmlns:a16="http://schemas.microsoft.com/office/drawing/2014/main" id="{11408C15-71F8-498A-B813-276F583EC35E}"/>
                </a:ext>
              </a:extLst>
            </p:cNvPr>
            <p:cNvSpPr/>
            <p:nvPr/>
          </p:nvSpPr>
          <p:spPr>
            <a:xfrm>
              <a:off x="569062" y="471726"/>
              <a:ext cx="139421" cy="211012"/>
            </a:xfrm>
            <a:custGeom>
              <a:avLst/>
              <a:gdLst>
                <a:gd name="connsiteX0" fmla="*/ 139422 w 139421"/>
                <a:gd name="connsiteY0" fmla="*/ 4531 h 211012"/>
                <a:gd name="connsiteX1" fmla="*/ 132398 w 139421"/>
                <a:gd name="connsiteY1" fmla="*/ 54192 h 211012"/>
                <a:gd name="connsiteX2" fmla="*/ 106345 w 139421"/>
                <a:gd name="connsiteY2" fmla="*/ 47984 h 211012"/>
                <a:gd name="connsiteX3" fmla="*/ 71365 w 139421"/>
                <a:gd name="connsiteY3" fmla="*/ 62665 h 211012"/>
                <a:gd name="connsiteX4" fmla="*/ 56684 w 139421"/>
                <a:gd name="connsiteY4" fmla="*/ 103853 h 211012"/>
                <a:gd name="connsiteX5" fmla="*/ 56684 w 139421"/>
                <a:gd name="connsiteY5" fmla="*/ 211013 h 211012"/>
                <a:gd name="connsiteX6" fmla="*/ 0 w 139421"/>
                <a:gd name="connsiteY6" fmla="*/ 211013 h 211012"/>
                <a:gd name="connsiteX7" fmla="*/ 0 w 139421"/>
                <a:gd name="connsiteY7" fmla="*/ 4123 h 211012"/>
                <a:gd name="connsiteX8" fmla="*/ 49253 w 139421"/>
                <a:gd name="connsiteY8" fmla="*/ 4123 h 211012"/>
                <a:gd name="connsiteX9" fmla="*/ 52968 w 139421"/>
                <a:gd name="connsiteY9" fmla="*/ 44677 h 211012"/>
                <a:gd name="connsiteX10" fmla="*/ 117083 w 139421"/>
                <a:gd name="connsiteY10" fmla="*/ 0 h 211012"/>
                <a:gd name="connsiteX11" fmla="*/ 139422 w 139421"/>
                <a:gd name="connsiteY11" fmla="*/ 4531 h 21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421" h="211012">
                  <a:moveTo>
                    <a:pt x="139422" y="4531"/>
                  </a:moveTo>
                  <a:lnTo>
                    <a:pt x="132398" y="54192"/>
                  </a:lnTo>
                  <a:cubicBezTo>
                    <a:pt x="126055" y="50069"/>
                    <a:pt x="117355" y="47984"/>
                    <a:pt x="106345" y="47984"/>
                  </a:cubicBezTo>
                  <a:cubicBezTo>
                    <a:pt x="92842" y="47984"/>
                    <a:pt x="81152" y="52878"/>
                    <a:pt x="71365" y="62665"/>
                  </a:cubicBezTo>
                  <a:cubicBezTo>
                    <a:pt x="61578" y="72452"/>
                    <a:pt x="56684" y="86181"/>
                    <a:pt x="56684" y="103853"/>
                  </a:cubicBezTo>
                  <a:lnTo>
                    <a:pt x="56684" y="211013"/>
                  </a:lnTo>
                  <a:lnTo>
                    <a:pt x="0" y="211013"/>
                  </a:lnTo>
                  <a:lnTo>
                    <a:pt x="0" y="4123"/>
                  </a:lnTo>
                  <a:lnTo>
                    <a:pt x="49253" y="4123"/>
                  </a:lnTo>
                  <a:lnTo>
                    <a:pt x="52968" y="44677"/>
                  </a:lnTo>
                  <a:cubicBezTo>
                    <a:pt x="64251" y="14907"/>
                    <a:pt x="85638" y="0"/>
                    <a:pt x="117083" y="0"/>
                  </a:cubicBezTo>
                  <a:cubicBezTo>
                    <a:pt x="126735" y="0"/>
                    <a:pt x="134166" y="1495"/>
                    <a:pt x="139422" y="4531"/>
                  </a:cubicBezTo>
                </a:path>
              </a:pathLst>
            </a:custGeom>
            <a:solidFill>
              <a:srgbClr val="003770"/>
            </a:solidFill>
            <a:ln w="4511" cap="flat">
              <a:noFill/>
              <a:prstDash val="solid"/>
              <a:miter/>
            </a:ln>
          </p:spPr>
          <p:txBody>
            <a:bodyPr rtlCol="0" anchor="ctr"/>
            <a:lstStyle/>
            <a:p>
              <a:endParaRPr lang="fr-FR"/>
            </a:p>
          </p:txBody>
        </p:sp>
        <p:sp>
          <p:nvSpPr>
            <p:cNvPr id="9" name="Forme libre : forme 8">
              <a:extLst>
                <a:ext uri="{FF2B5EF4-FFF2-40B4-BE49-F238E27FC236}">
                  <a16:creationId xmlns:a16="http://schemas.microsoft.com/office/drawing/2014/main" id="{D7DF7862-8077-438F-809A-E8B893F2A265}"/>
                </a:ext>
              </a:extLst>
            </p:cNvPr>
            <p:cNvSpPr/>
            <p:nvPr/>
          </p:nvSpPr>
          <p:spPr>
            <a:xfrm>
              <a:off x="709344" y="471726"/>
              <a:ext cx="215951" cy="215181"/>
            </a:xfrm>
            <a:custGeom>
              <a:avLst/>
              <a:gdLst>
                <a:gd name="connsiteX0" fmla="*/ 215952 w 215951"/>
                <a:gd name="connsiteY0" fmla="*/ 175036 h 215181"/>
                <a:gd name="connsiteX1" fmla="*/ 211828 w 215951"/>
                <a:gd name="connsiteY1" fmla="*/ 209382 h 215181"/>
                <a:gd name="connsiteX2" fmla="*/ 184914 w 215951"/>
                <a:gd name="connsiteY2" fmla="*/ 215181 h 215181"/>
                <a:gd name="connsiteX3" fmla="*/ 137337 w 215951"/>
                <a:gd name="connsiteY3" fmla="*/ 184143 h 215181"/>
                <a:gd name="connsiteX4" fmla="*/ 109199 w 215951"/>
                <a:gd name="connsiteY4" fmla="*/ 207297 h 215181"/>
                <a:gd name="connsiteX5" fmla="*/ 64115 w 215951"/>
                <a:gd name="connsiteY5" fmla="*/ 215181 h 215181"/>
                <a:gd name="connsiteX6" fmla="*/ 16946 w 215951"/>
                <a:gd name="connsiteY6" fmla="*/ 201543 h 215181"/>
                <a:gd name="connsiteX7" fmla="*/ 0 w 215951"/>
                <a:gd name="connsiteY7" fmla="*/ 162213 h 215181"/>
                <a:gd name="connsiteX8" fmla="*/ 80699 w 215951"/>
                <a:gd name="connsiteY8" fmla="*/ 96829 h 215181"/>
                <a:gd name="connsiteX9" fmla="*/ 130359 w 215951"/>
                <a:gd name="connsiteY9" fmla="*/ 87314 h 215181"/>
                <a:gd name="connsiteX10" fmla="*/ 130359 w 215951"/>
                <a:gd name="connsiteY10" fmla="*/ 77391 h 215181"/>
                <a:gd name="connsiteX11" fmla="*/ 121071 w 215951"/>
                <a:gd name="connsiteY11" fmla="*/ 51111 h 215181"/>
                <a:gd name="connsiteX12" fmla="*/ 95198 w 215951"/>
                <a:gd name="connsiteY12" fmla="*/ 41369 h 215181"/>
                <a:gd name="connsiteX13" fmla="*/ 64160 w 215951"/>
                <a:gd name="connsiteY13" fmla="*/ 49615 h 215181"/>
                <a:gd name="connsiteX14" fmla="*/ 47622 w 215951"/>
                <a:gd name="connsiteY14" fmla="*/ 76530 h 215181"/>
                <a:gd name="connsiteX15" fmla="*/ 2537 w 215951"/>
                <a:gd name="connsiteY15" fmla="*/ 57500 h 215181"/>
                <a:gd name="connsiteX16" fmla="*/ 32307 w 215951"/>
                <a:gd name="connsiteY16" fmla="*/ 15315 h 215181"/>
                <a:gd name="connsiteX17" fmla="*/ 92661 w 215951"/>
                <a:gd name="connsiteY17" fmla="*/ 0 h 215181"/>
                <a:gd name="connsiteX18" fmla="*/ 161760 w 215951"/>
                <a:gd name="connsiteY18" fmla="*/ 19257 h 215181"/>
                <a:gd name="connsiteX19" fmla="*/ 186590 w 215951"/>
                <a:gd name="connsiteY19" fmla="*/ 76168 h 215181"/>
                <a:gd name="connsiteX20" fmla="*/ 186590 w 215951"/>
                <a:gd name="connsiteY20" fmla="*/ 160990 h 215181"/>
                <a:gd name="connsiteX21" fmla="*/ 190306 w 215951"/>
                <a:gd name="connsiteY21" fmla="*/ 172997 h 215181"/>
                <a:gd name="connsiteX22" fmla="*/ 201905 w 215951"/>
                <a:gd name="connsiteY22" fmla="*/ 176712 h 215181"/>
                <a:gd name="connsiteX23" fmla="*/ 215952 w 215951"/>
                <a:gd name="connsiteY23" fmla="*/ 175036 h 215181"/>
                <a:gd name="connsiteX24" fmla="*/ 115226 w 215951"/>
                <a:gd name="connsiteY24" fmla="*/ 167786 h 215181"/>
                <a:gd name="connsiteX25" fmla="*/ 130314 w 215951"/>
                <a:gd name="connsiteY25" fmla="*/ 143590 h 215181"/>
                <a:gd name="connsiteX26" fmla="*/ 130314 w 215951"/>
                <a:gd name="connsiteY26" fmla="*/ 122068 h 215181"/>
                <a:gd name="connsiteX27" fmla="*/ 86045 w 215951"/>
                <a:gd name="connsiteY27" fmla="*/ 131991 h 215181"/>
                <a:gd name="connsiteX28" fmla="*/ 65157 w 215951"/>
                <a:gd name="connsiteY28" fmla="*/ 140872 h 215181"/>
                <a:gd name="connsiteX29" fmla="*/ 58315 w 215951"/>
                <a:gd name="connsiteY29" fmla="*/ 156368 h 215181"/>
                <a:gd name="connsiteX30" fmla="*/ 64523 w 215951"/>
                <a:gd name="connsiteY30" fmla="*/ 171456 h 215181"/>
                <a:gd name="connsiteX31" fmla="*/ 81877 w 215951"/>
                <a:gd name="connsiteY31" fmla="*/ 176622 h 215181"/>
                <a:gd name="connsiteX32" fmla="*/ 115226 w 215951"/>
                <a:gd name="connsiteY32" fmla="*/ 167786 h 21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951" h="215181">
                  <a:moveTo>
                    <a:pt x="215952" y="175036"/>
                  </a:moveTo>
                  <a:lnTo>
                    <a:pt x="211828" y="209382"/>
                  </a:lnTo>
                  <a:cubicBezTo>
                    <a:pt x="204080" y="213233"/>
                    <a:pt x="195154" y="215181"/>
                    <a:pt x="184914" y="215181"/>
                  </a:cubicBezTo>
                  <a:cubicBezTo>
                    <a:pt x="158452" y="215181"/>
                    <a:pt x="142593" y="204851"/>
                    <a:pt x="137337" y="184143"/>
                  </a:cubicBezTo>
                  <a:cubicBezTo>
                    <a:pt x="131266" y="194338"/>
                    <a:pt x="121886" y="202087"/>
                    <a:pt x="109199" y="207297"/>
                  </a:cubicBezTo>
                  <a:cubicBezTo>
                    <a:pt x="96512" y="212508"/>
                    <a:pt x="81469" y="215181"/>
                    <a:pt x="64115" y="215181"/>
                  </a:cubicBezTo>
                  <a:cubicBezTo>
                    <a:pt x="43952" y="215181"/>
                    <a:pt x="28274" y="210605"/>
                    <a:pt x="16946" y="201543"/>
                  </a:cubicBezTo>
                  <a:cubicBezTo>
                    <a:pt x="5619" y="192435"/>
                    <a:pt x="0" y="179340"/>
                    <a:pt x="0" y="162213"/>
                  </a:cubicBezTo>
                  <a:cubicBezTo>
                    <a:pt x="0" y="128547"/>
                    <a:pt x="26915" y="106752"/>
                    <a:pt x="80699" y="96829"/>
                  </a:cubicBezTo>
                  <a:lnTo>
                    <a:pt x="130359" y="87314"/>
                  </a:lnTo>
                  <a:lnTo>
                    <a:pt x="130359" y="77391"/>
                  </a:lnTo>
                  <a:cubicBezTo>
                    <a:pt x="130359" y="66380"/>
                    <a:pt x="127278" y="57590"/>
                    <a:pt x="121071" y="51111"/>
                  </a:cubicBezTo>
                  <a:cubicBezTo>
                    <a:pt x="114863" y="44631"/>
                    <a:pt x="106254" y="41369"/>
                    <a:pt x="95198" y="41369"/>
                  </a:cubicBezTo>
                  <a:cubicBezTo>
                    <a:pt x="82511" y="41369"/>
                    <a:pt x="72180" y="44133"/>
                    <a:pt x="64160" y="49615"/>
                  </a:cubicBezTo>
                  <a:cubicBezTo>
                    <a:pt x="56140" y="55143"/>
                    <a:pt x="50658" y="64115"/>
                    <a:pt x="47622" y="76530"/>
                  </a:cubicBezTo>
                  <a:lnTo>
                    <a:pt x="2537" y="57500"/>
                  </a:lnTo>
                  <a:cubicBezTo>
                    <a:pt x="6933" y="39556"/>
                    <a:pt x="16856" y="25510"/>
                    <a:pt x="32307" y="15315"/>
                  </a:cubicBezTo>
                  <a:cubicBezTo>
                    <a:pt x="47712" y="5120"/>
                    <a:pt x="67830" y="0"/>
                    <a:pt x="92661" y="0"/>
                  </a:cubicBezTo>
                  <a:cubicBezTo>
                    <a:pt x="122158" y="0"/>
                    <a:pt x="145221" y="6389"/>
                    <a:pt x="161760" y="19257"/>
                  </a:cubicBezTo>
                  <a:cubicBezTo>
                    <a:pt x="178298" y="32080"/>
                    <a:pt x="186590" y="51065"/>
                    <a:pt x="186590" y="76168"/>
                  </a:cubicBezTo>
                  <a:lnTo>
                    <a:pt x="186590" y="160990"/>
                  </a:lnTo>
                  <a:cubicBezTo>
                    <a:pt x="186590" y="166518"/>
                    <a:pt x="187814" y="170505"/>
                    <a:pt x="190306" y="172997"/>
                  </a:cubicBezTo>
                  <a:cubicBezTo>
                    <a:pt x="192798" y="175489"/>
                    <a:pt x="196649" y="176712"/>
                    <a:pt x="201905" y="176712"/>
                  </a:cubicBezTo>
                  <a:cubicBezTo>
                    <a:pt x="207705" y="176667"/>
                    <a:pt x="212372" y="176123"/>
                    <a:pt x="215952" y="175036"/>
                  </a:cubicBezTo>
                  <a:moveTo>
                    <a:pt x="115226" y="167786"/>
                  </a:moveTo>
                  <a:cubicBezTo>
                    <a:pt x="125285" y="161850"/>
                    <a:pt x="130314" y="153785"/>
                    <a:pt x="130314" y="143590"/>
                  </a:cubicBezTo>
                  <a:lnTo>
                    <a:pt x="130314" y="122068"/>
                  </a:lnTo>
                  <a:lnTo>
                    <a:pt x="86045" y="131991"/>
                  </a:lnTo>
                  <a:cubicBezTo>
                    <a:pt x="76666" y="134211"/>
                    <a:pt x="69688" y="137156"/>
                    <a:pt x="65157" y="140872"/>
                  </a:cubicBezTo>
                  <a:cubicBezTo>
                    <a:pt x="60581" y="144587"/>
                    <a:pt x="58315" y="149752"/>
                    <a:pt x="58315" y="156368"/>
                  </a:cubicBezTo>
                  <a:cubicBezTo>
                    <a:pt x="58315" y="162983"/>
                    <a:pt x="60399" y="168013"/>
                    <a:pt x="64523" y="171456"/>
                  </a:cubicBezTo>
                  <a:cubicBezTo>
                    <a:pt x="68646" y="174900"/>
                    <a:pt x="74446" y="176622"/>
                    <a:pt x="81877" y="176622"/>
                  </a:cubicBezTo>
                  <a:cubicBezTo>
                    <a:pt x="94020" y="176667"/>
                    <a:pt x="105121" y="173722"/>
                    <a:pt x="115226" y="167786"/>
                  </a:cubicBezTo>
                </a:path>
              </a:pathLst>
            </a:custGeom>
            <a:solidFill>
              <a:srgbClr val="003770"/>
            </a:solidFill>
            <a:ln w="4511"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5044697B-F29B-4B3E-BDB7-F9202F00B9B2}"/>
                </a:ext>
              </a:extLst>
            </p:cNvPr>
            <p:cNvSpPr/>
            <p:nvPr/>
          </p:nvSpPr>
          <p:spPr>
            <a:xfrm>
              <a:off x="935400" y="471726"/>
              <a:ext cx="332627" cy="211058"/>
            </a:xfrm>
            <a:custGeom>
              <a:avLst/>
              <a:gdLst>
                <a:gd name="connsiteX0" fmla="*/ 311739 w 332627"/>
                <a:gd name="connsiteY0" fmla="*/ 19438 h 211058"/>
                <a:gd name="connsiteX1" fmla="*/ 332627 w 332627"/>
                <a:gd name="connsiteY1" fmla="*/ 75307 h 211058"/>
                <a:gd name="connsiteX2" fmla="*/ 332627 w 332627"/>
                <a:gd name="connsiteY2" fmla="*/ 211013 h 211058"/>
                <a:gd name="connsiteX3" fmla="*/ 275943 w 332627"/>
                <a:gd name="connsiteY3" fmla="*/ 211013 h 211058"/>
                <a:gd name="connsiteX4" fmla="*/ 275943 w 332627"/>
                <a:gd name="connsiteY4" fmla="*/ 86498 h 211058"/>
                <a:gd name="connsiteX5" fmla="*/ 266428 w 332627"/>
                <a:gd name="connsiteY5" fmla="*/ 54826 h 211058"/>
                <a:gd name="connsiteX6" fmla="*/ 240374 w 332627"/>
                <a:gd name="connsiteY6" fmla="*/ 44677 h 211058"/>
                <a:gd name="connsiteX7" fmla="*/ 207705 w 332627"/>
                <a:gd name="connsiteY7" fmla="*/ 59176 h 211058"/>
                <a:gd name="connsiteX8" fmla="*/ 194882 w 332627"/>
                <a:gd name="connsiteY8" fmla="*/ 99729 h 211058"/>
                <a:gd name="connsiteX9" fmla="*/ 194882 w 332627"/>
                <a:gd name="connsiteY9" fmla="*/ 211058 h 211058"/>
                <a:gd name="connsiteX10" fmla="*/ 138198 w 332627"/>
                <a:gd name="connsiteY10" fmla="*/ 211058 h 211058"/>
                <a:gd name="connsiteX11" fmla="*/ 138198 w 332627"/>
                <a:gd name="connsiteY11" fmla="*/ 86498 h 211058"/>
                <a:gd name="connsiteX12" fmla="*/ 128683 w 332627"/>
                <a:gd name="connsiteY12" fmla="*/ 54826 h 211058"/>
                <a:gd name="connsiteX13" fmla="*/ 102221 w 332627"/>
                <a:gd name="connsiteY13" fmla="*/ 44677 h 211058"/>
                <a:gd name="connsiteX14" fmla="*/ 70141 w 332627"/>
                <a:gd name="connsiteY14" fmla="*/ 58949 h 211058"/>
                <a:gd name="connsiteX15" fmla="*/ 56684 w 332627"/>
                <a:gd name="connsiteY15" fmla="*/ 101360 h 211058"/>
                <a:gd name="connsiteX16" fmla="*/ 56684 w 332627"/>
                <a:gd name="connsiteY16" fmla="*/ 211013 h 211058"/>
                <a:gd name="connsiteX17" fmla="*/ 0 w 332627"/>
                <a:gd name="connsiteY17" fmla="*/ 211013 h 211058"/>
                <a:gd name="connsiteX18" fmla="*/ 0 w 332627"/>
                <a:gd name="connsiteY18" fmla="*/ 4123 h 211058"/>
                <a:gd name="connsiteX19" fmla="*/ 50884 w 332627"/>
                <a:gd name="connsiteY19" fmla="*/ 4123 h 211058"/>
                <a:gd name="connsiteX20" fmla="*/ 52561 w 332627"/>
                <a:gd name="connsiteY20" fmla="*/ 40961 h 211058"/>
                <a:gd name="connsiteX21" fmla="*/ 80880 w 332627"/>
                <a:gd name="connsiteY21" fmla="*/ 10331 h 211058"/>
                <a:gd name="connsiteX22" fmla="*/ 121207 w 332627"/>
                <a:gd name="connsiteY22" fmla="*/ 0 h 211058"/>
                <a:gd name="connsiteX23" fmla="*/ 162394 w 332627"/>
                <a:gd name="connsiteY23" fmla="*/ 10739 h 211058"/>
                <a:gd name="connsiteX24" fmla="*/ 188675 w 332627"/>
                <a:gd name="connsiteY24" fmla="*/ 41777 h 211058"/>
                <a:gd name="connsiteX25" fmla="*/ 217628 w 332627"/>
                <a:gd name="connsiteY25" fmla="*/ 10739 h 211058"/>
                <a:gd name="connsiteX26" fmla="*/ 258997 w 332627"/>
                <a:gd name="connsiteY26" fmla="*/ 0 h 211058"/>
                <a:gd name="connsiteX27" fmla="*/ 311739 w 332627"/>
                <a:gd name="connsiteY27" fmla="*/ 19438 h 21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2627" h="211058">
                  <a:moveTo>
                    <a:pt x="311739" y="19438"/>
                  </a:moveTo>
                  <a:cubicBezTo>
                    <a:pt x="325649" y="32397"/>
                    <a:pt x="332627" y="51020"/>
                    <a:pt x="332627" y="75307"/>
                  </a:cubicBezTo>
                  <a:lnTo>
                    <a:pt x="332627" y="211013"/>
                  </a:lnTo>
                  <a:lnTo>
                    <a:pt x="275943" y="211013"/>
                  </a:lnTo>
                  <a:lnTo>
                    <a:pt x="275943" y="86498"/>
                  </a:lnTo>
                  <a:cubicBezTo>
                    <a:pt x="275943" y="72135"/>
                    <a:pt x="272772" y="61623"/>
                    <a:pt x="266428" y="54826"/>
                  </a:cubicBezTo>
                  <a:cubicBezTo>
                    <a:pt x="260085" y="48075"/>
                    <a:pt x="251385" y="44677"/>
                    <a:pt x="240374" y="44677"/>
                  </a:cubicBezTo>
                  <a:cubicBezTo>
                    <a:pt x="227144" y="44677"/>
                    <a:pt x="216224" y="49525"/>
                    <a:pt x="207705" y="59176"/>
                  </a:cubicBezTo>
                  <a:cubicBezTo>
                    <a:pt x="199141" y="68827"/>
                    <a:pt x="194882" y="82375"/>
                    <a:pt x="194882" y="99729"/>
                  </a:cubicBezTo>
                  <a:lnTo>
                    <a:pt x="194882" y="211058"/>
                  </a:lnTo>
                  <a:lnTo>
                    <a:pt x="138198" y="211058"/>
                  </a:lnTo>
                  <a:lnTo>
                    <a:pt x="138198" y="86498"/>
                  </a:lnTo>
                  <a:cubicBezTo>
                    <a:pt x="138198" y="72135"/>
                    <a:pt x="135027" y="61623"/>
                    <a:pt x="128683" y="54826"/>
                  </a:cubicBezTo>
                  <a:cubicBezTo>
                    <a:pt x="122339" y="48075"/>
                    <a:pt x="113504" y="44677"/>
                    <a:pt x="102221" y="44677"/>
                  </a:cubicBezTo>
                  <a:cubicBezTo>
                    <a:pt x="89806" y="44677"/>
                    <a:pt x="79113" y="49434"/>
                    <a:pt x="70141" y="58949"/>
                  </a:cubicBezTo>
                  <a:cubicBezTo>
                    <a:pt x="61170" y="68465"/>
                    <a:pt x="56684" y="82602"/>
                    <a:pt x="56684" y="101360"/>
                  </a:cubicBezTo>
                  <a:lnTo>
                    <a:pt x="56684" y="211013"/>
                  </a:lnTo>
                  <a:lnTo>
                    <a:pt x="0" y="211013"/>
                  </a:lnTo>
                  <a:lnTo>
                    <a:pt x="0" y="4123"/>
                  </a:lnTo>
                  <a:lnTo>
                    <a:pt x="50884" y="4123"/>
                  </a:lnTo>
                  <a:lnTo>
                    <a:pt x="52561" y="40961"/>
                  </a:lnTo>
                  <a:cubicBezTo>
                    <a:pt x="59448" y="27458"/>
                    <a:pt x="68918" y="17218"/>
                    <a:pt x="80880" y="10331"/>
                  </a:cubicBezTo>
                  <a:cubicBezTo>
                    <a:pt x="92887" y="3444"/>
                    <a:pt x="106345" y="0"/>
                    <a:pt x="121207" y="0"/>
                  </a:cubicBezTo>
                  <a:cubicBezTo>
                    <a:pt x="136658" y="0"/>
                    <a:pt x="150387" y="3580"/>
                    <a:pt x="162394" y="10739"/>
                  </a:cubicBezTo>
                  <a:cubicBezTo>
                    <a:pt x="174402" y="17898"/>
                    <a:pt x="183147" y="28274"/>
                    <a:pt x="188675" y="41777"/>
                  </a:cubicBezTo>
                  <a:cubicBezTo>
                    <a:pt x="195290" y="28274"/>
                    <a:pt x="204941" y="17898"/>
                    <a:pt x="217628" y="10739"/>
                  </a:cubicBezTo>
                  <a:cubicBezTo>
                    <a:pt x="230315" y="3580"/>
                    <a:pt x="244090" y="0"/>
                    <a:pt x="258997" y="0"/>
                  </a:cubicBezTo>
                  <a:cubicBezTo>
                    <a:pt x="280203" y="0"/>
                    <a:pt x="297783" y="6479"/>
                    <a:pt x="311739" y="19438"/>
                  </a:cubicBezTo>
                </a:path>
              </a:pathLst>
            </a:custGeom>
            <a:solidFill>
              <a:srgbClr val="003770"/>
            </a:solidFill>
            <a:ln w="4511"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39AE52E7-C1FB-4B0C-91BF-CE0B47203416}"/>
                </a:ext>
              </a:extLst>
            </p:cNvPr>
            <p:cNvSpPr/>
            <p:nvPr/>
          </p:nvSpPr>
          <p:spPr>
            <a:xfrm>
              <a:off x="1289279" y="471726"/>
              <a:ext cx="215951" cy="215181"/>
            </a:xfrm>
            <a:custGeom>
              <a:avLst/>
              <a:gdLst>
                <a:gd name="connsiteX0" fmla="*/ 215952 w 215951"/>
                <a:gd name="connsiteY0" fmla="*/ 175036 h 215181"/>
                <a:gd name="connsiteX1" fmla="*/ 211828 w 215951"/>
                <a:gd name="connsiteY1" fmla="*/ 209382 h 215181"/>
                <a:gd name="connsiteX2" fmla="*/ 184914 w 215951"/>
                <a:gd name="connsiteY2" fmla="*/ 215181 h 215181"/>
                <a:gd name="connsiteX3" fmla="*/ 137337 w 215951"/>
                <a:gd name="connsiteY3" fmla="*/ 184143 h 215181"/>
                <a:gd name="connsiteX4" fmla="*/ 109199 w 215951"/>
                <a:gd name="connsiteY4" fmla="*/ 207297 h 215181"/>
                <a:gd name="connsiteX5" fmla="*/ 64115 w 215951"/>
                <a:gd name="connsiteY5" fmla="*/ 215181 h 215181"/>
                <a:gd name="connsiteX6" fmla="*/ 16946 w 215951"/>
                <a:gd name="connsiteY6" fmla="*/ 201543 h 215181"/>
                <a:gd name="connsiteX7" fmla="*/ 0 w 215951"/>
                <a:gd name="connsiteY7" fmla="*/ 162213 h 215181"/>
                <a:gd name="connsiteX8" fmla="*/ 80699 w 215951"/>
                <a:gd name="connsiteY8" fmla="*/ 96829 h 215181"/>
                <a:gd name="connsiteX9" fmla="*/ 130359 w 215951"/>
                <a:gd name="connsiteY9" fmla="*/ 87314 h 215181"/>
                <a:gd name="connsiteX10" fmla="*/ 130359 w 215951"/>
                <a:gd name="connsiteY10" fmla="*/ 77391 h 215181"/>
                <a:gd name="connsiteX11" fmla="*/ 121071 w 215951"/>
                <a:gd name="connsiteY11" fmla="*/ 51111 h 215181"/>
                <a:gd name="connsiteX12" fmla="*/ 95198 w 215951"/>
                <a:gd name="connsiteY12" fmla="*/ 41369 h 215181"/>
                <a:gd name="connsiteX13" fmla="*/ 64160 w 215951"/>
                <a:gd name="connsiteY13" fmla="*/ 49615 h 215181"/>
                <a:gd name="connsiteX14" fmla="*/ 47622 w 215951"/>
                <a:gd name="connsiteY14" fmla="*/ 76530 h 215181"/>
                <a:gd name="connsiteX15" fmla="*/ 2492 w 215951"/>
                <a:gd name="connsiteY15" fmla="*/ 57500 h 215181"/>
                <a:gd name="connsiteX16" fmla="*/ 32307 w 215951"/>
                <a:gd name="connsiteY16" fmla="*/ 15315 h 215181"/>
                <a:gd name="connsiteX17" fmla="*/ 92706 w 215951"/>
                <a:gd name="connsiteY17" fmla="*/ 0 h 215181"/>
                <a:gd name="connsiteX18" fmla="*/ 161805 w 215951"/>
                <a:gd name="connsiteY18" fmla="*/ 19257 h 215181"/>
                <a:gd name="connsiteX19" fmla="*/ 186636 w 215951"/>
                <a:gd name="connsiteY19" fmla="*/ 76168 h 215181"/>
                <a:gd name="connsiteX20" fmla="*/ 186636 w 215951"/>
                <a:gd name="connsiteY20" fmla="*/ 160990 h 215181"/>
                <a:gd name="connsiteX21" fmla="*/ 190351 w 215951"/>
                <a:gd name="connsiteY21" fmla="*/ 172997 h 215181"/>
                <a:gd name="connsiteX22" fmla="*/ 201951 w 215951"/>
                <a:gd name="connsiteY22" fmla="*/ 176712 h 215181"/>
                <a:gd name="connsiteX23" fmla="*/ 215952 w 215951"/>
                <a:gd name="connsiteY23" fmla="*/ 175036 h 215181"/>
                <a:gd name="connsiteX24" fmla="*/ 115180 w 215951"/>
                <a:gd name="connsiteY24" fmla="*/ 167786 h 215181"/>
                <a:gd name="connsiteX25" fmla="*/ 130269 w 215951"/>
                <a:gd name="connsiteY25" fmla="*/ 143590 h 215181"/>
                <a:gd name="connsiteX26" fmla="*/ 130269 w 215951"/>
                <a:gd name="connsiteY26" fmla="*/ 122068 h 215181"/>
                <a:gd name="connsiteX27" fmla="*/ 86000 w 215951"/>
                <a:gd name="connsiteY27" fmla="*/ 131991 h 215181"/>
                <a:gd name="connsiteX28" fmla="*/ 65112 w 215951"/>
                <a:gd name="connsiteY28" fmla="*/ 140872 h 215181"/>
                <a:gd name="connsiteX29" fmla="*/ 58270 w 215951"/>
                <a:gd name="connsiteY29" fmla="*/ 156368 h 215181"/>
                <a:gd name="connsiteX30" fmla="*/ 64477 w 215951"/>
                <a:gd name="connsiteY30" fmla="*/ 171456 h 215181"/>
                <a:gd name="connsiteX31" fmla="*/ 81831 w 215951"/>
                <a:gd name="connsiteY31" fmla="*/ 176622 h 215181"/>
                <a:gd name="connsiteX32" fmla="*/ 115180 w 215951"/>
                <a:gd name="connsiteY32" fmla="*/ 167786 h 21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951" h="215181">
                  <a:moveTo>
                    <a:pt x="215952" y="175036"/>
                  </a:moveTo>
                  <a:lnTo>
                    <a:pt x="211828" y="209382"/>
                  </a:lnTo>
                  <a:cubicBezTo>
                    <a:pt x="204126" y="213233"/>
                    <a:pt x="195154" y="215181"/>
                    <a:pt x="184914" y="215181"/>
                  </a:cubicBezTo>
                  <a:cubicBezTo>
                    <a:pt x="158452" y="215181"/>
                    <a:pt x="142548" y="204851"/>
                    <a:pt x="137337" y="184143"/>
                  </a:cubicBezTo>
                  <a:cubicBezTo>
                    <a:pt x="131266" y="194338"/>
                    <a:pt x="121886" y="202087"/>
                    <a:pt x="109199" y="207297"/>
                  </a:cubicBezTo>
                  <a:cubicBezTo>
                    <a:pt x="96512" y="212508"/>
                    <a:pt x="81469" y="215181"/>
                    <a:pt x="64115" y="215181"/>
                  </a:cubicBezTo>
                  <a:cubicBezTo>
                    <a:pt x="43952" y="215181"/>
                    <a:pt x="28229" y="210605"/>
                    <a:pt x="16946" y="201543"/>
                  </a:cubicBezTo>
                  <a:cubicBezTo>
                    <a:pt x="5619" y="192435"/>
                    <a:pt x="0" y="179340"/>
                    <a:pt x="0" y="162213"/>
                  </a:cubicBezTo>
                  <a:cubicBezTo>
                    <a:pt x="0" y="128547"/>
                    <a:pt x="26869" y="106752"/>
                    <a:pt x="80699" y="96829"/>
                  </a:cubicBezTo>
                  <a:lnTo>
                    <a:pt x="130359" y="87314"/>
                  </a:lnTo>
                  <a:lnTo>
                    <a:pt x="130359" y="77391"/>
                  </a:lnTo>
                  <a:cubicBezTo>
                    <a:pt x="130359" y="66380"/>
                    <a:pt x="127278" y="57590"/>
                    <a:pt x="121071" y="51111"/>
                  </a:cubicBezTo>
                  <a:cubicBezTo>
                    <a:pt x="114863" y="44631"/>
                    <a:pt x="106254" y="41369"/>
                    <a:pt x="95198" y="41369"/>
                  </a:cubicBezTo>
                  <a:cubicBezTo>
                    <a:pt x="82511" y="41369"/>
                    <a:pt x="72180" y="44133"/>
                    <a:pt x="64160" y="49615"/>
                  </a:cubicBezTo>
                  <a:cubicBezTo>
                    <a:pt x="56140" y="55143"/>
                    <a:pt x="50658" y="64115"/>
                    <a:pt x="47622" y="76530"/>
                  </a:cubicBezTo>
                  <a:lnTo>
                    <a:pt x="2492" y="57500"/>
                  </a:lnTo>
                  <a:cubicBezTo>
                    <a:pt x="6887" y="39556"/>
                    <a:pt x="16856" y="25510"/>
                    <a:pt x="32307" y="15315"/>
                  </a:cubicBezTo>
                  <a:cubicBezTo>
                    <a:pt x="47758" y="5120"/>
                    <a:pt x="67876" y="0"/>
                    <a:pt x="92706" y="0"/>
                  </a:cubicBezTo>
                  <a:cubicBezTo>
                    <a:pt x="122204" y="0"/>
                    <a:pt x="145267" y="6389"/>
                    <a:pt x="161805" y="19257"/>
                  </a:cubicBezTo>
                  <a:cubicBezTo>
                    <a:pt x="178344" y="32080"/>
                    <a:pt x="186636" y="51065"/>
                    <a:pt x="186636" y="76168"/>
                  </a:cubicBezTo>
                  <a:lnTo>
                    <a:pt x="186636" y="160990"/>
                  </a:lnTo>
                  <a:cubicBezTo>
                    <a:pt x="186636" y="166518"/>
                    <a:pt x="187859" y="170505"/>
                    <a:pt x="190351" y="172997"/>
                  </a:cubicBezTo>
                  <a:cubicBezTo>
                    <a:pt x="192843" y="175489"/>
                    <a:pt x="196695" y="176712"/>
                    <a:pt x="201951" y="176712"/>
                  </a:cubicBezTo>
                  <a:cubicBezTo>
                    <a:pt x="207660" y="176667"/>
                    <a:pt x="212372" y="176123"/>
                    <a:pt x="215952" y="175036"/>
                  </a:cubicBezTo>
                  <a:moveTo>
                    <a:pt x="115180" y="167786"/>
                  </a:moveTo>
                  <a:cubicBezTo>
                    <a:pt x="125239" y="161850"/>
                    <a:pt x="130269" y="153785"/>
                    <a:pt x="130269" y="143590"/>
                  </a:cubicBezTo>
                  <a:lnTo>
                    <a:pt x="130269" y="122068"/>
                  </a:lnTo>
                  <a:lnTo>
                    <a:pt x="86000" y="131991"/>
                  </a:lnTo>
                  <a:cubicBezTo>
                    <a:pt x="76621" y="134211"/>
                    <a:pt x="69643" y="137156"/>
                    <a:pt x="65112" y="140872"/>
                  </a:cubicBezTo>
                  <a:cubicBezTo>
                    <a:pt x="60581" y="144587"/>
                    <a:pt x="58270" y="149752"/>
                    <a:pt x="58270" y="156368"/>
                  </a:cubicBezTo>
                  <a:cubicBezTo>
                    <a:pt x="58270" y="162983"/>
                    <a:pt x="60354" y="168013"/>
                    <a:pt x="64477" y="171456"/>
                  </a:cubicBezTo>
                  <a:cubicBezTo>
                    <a:pt x="68601" y="174900"/>
                    <a:pt x="74400" y="176622"/>
                    <a:pt x="81831" y="176622"/>
                  </a:cubicBezTo>
                  <a:cubicBezTo>
                    <a:pt x="94020" y="176667"/>
                    <a:pt x="105121" y="173722"/>
                    <a:pt x="115180" y="167786"/>
                  </a:cubicBezTo>
                </a:path>
              </a:pathLst>
            </a:custGeom>
            <a:solidFill>
              <a:srgbClr val="003770"/>
            </a:solidFill>
            <a:ln w="4511"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F50231A0-B9C4-43AF-B2EE-09F084E0A5FB}"/>
                </a:ext>
              </a:extLst>
            </p:cNvPr>
            <p:cNvSpPr/>
            <p:nvPr/>
          </p:nvSpPr>
          <p:spPr>
            <a:xfrm>
              <a:off x="2248420" y="471726"/>
              <a:ext cx="203989" cy="215181"/>
            </a:xfrm>
            <a:custGeom>
              <a:avLst/>
              <a:gdLst>
                <a:gd name="connsiteX0" fmla="*/ 202313 w 203989"/>
                <a:gd name="connsiteY0" fmla="*/ 129091 h 215181"/>
                <a:gd name="connsiteX1" fmla="*/ 55868 w 203989"/>
                <a:gd name="connsiteY1" fmla="*/ 129091 h 215181"/>
                <a:gd name="connsiteX2" fmla="*/ 107568 w 203989"/>
                <a:gd name="connsiteY2" fmla="*/ 172952 h 215181"/>
                <a:gd name="connsiteX3" fmla="*/ 136930 w 203989"/>
                <a:gd name="connsiteY3" fmla="*/ 166336 h 215181"/>
                <a:gd name="connsiteX4" fmla="*/ 153060 w 203989"/>
                <a:gd name="connsiteY4" fmla="*/ 147306 h 215181"/>
                <a:gd name="connsiteX5" fmla="*/ 199413 w 203989"/>
                <a:gd name="connsiteY5" fmla="*/ 164252 h 215181"/>
                <a:gd name="connsiteX6" fmla="*/ 166110 w 203989"/>
                <a:gd name="connsiteY6" fmla="*/ 202132 h 215181"/>
                <a:gd name="connsiteX7" fmla="*/ 107568 w 203989"/>
                <a:gd name="connsiteY7" fmla="*/ 215181 h 215181"/>
                <a:gd name="connsiteX8" fmla="*/ 28138 w 203989"/>
                <a:gd name="connsiteY8" fmla="*/ 186817 h 215181"/>
                <a:gd name="connsiteX9" fmla="*/ 0 w 203989"/>
                <a:gd name="connsiteY9" fmla="*/ 107568 h 215181"/>
                <a:gd name="connsiteX10" fmla="*/ 27277 w 203989"/>
                <a:gd name="connsiteY10" fmla="*/ 28319 h 215181"/>
                <a:gd name="connsiteX11" fmla="*/ 104260 w 203989"/>
                <a:gd name="connsiteY11" fmla="*/ 0 h 215181"/>
                <a:gd name="connsiteX12" fmla="*/ 178117 w 203989"/>
                <a:gd name="connsiteY12" fmla="*/ 27730 h 215181"/>
                <a:gd name="connsiteX13" fmla="*/ 203990 w 203989"/>
                <a:gd name="connsiteY13" fmla="*/ 106752 h 215181"/>
                <a:gd name="connsiteX14" fmla="*/ 202313 w 203989"/>
                <a:gd name="connsiteY14" fmla="*/ 129091 h 215181"/>
                <a:gd name="connsiteX15" fmla="*/ 70957 w 203989"/>
                <a:gd name="connsiteY15" fmla="*/ 53784 h 215181"/>
                <a:gd name="connsiteX16" fmla="*/ 55415 w 203989"/>
                <a:gd name="connsiteY16" fmla="*/ 89353 h 215181"/>
                <a:gd name="connsiteX17" fmla="*/ 151837 w 203989"/>
                <a:gd name="connsiteY17" fmla="*/ 89353 h 215181"/>
                <a:gd name="connsiteX18" fmla="*/ 136114 w 203989"/>
                <a:gd name="connsiteY18" fmla="*/ 53965 h 215181"/>
                <a:gd name="connsiteX19" fmla="*/ 103853 w 203989"/>
                <a:gd name="connsiteY19" fmla="*/ 41731 h 215181"/>
                <a:gd name="connsiteX20" fmla="*/ 70957 w 203989"/>
                <a:gd name="connsiteY20" fmla="*/ 53784 h 21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989" h="215181">
                  <a:moveTo>
                    <a:pt x="202313" y="129091"/>
                  </a:moveTo>
                  <a:lnTo>
                    <a:pt x="55868" y="129091"/>
                  </a:lnTo>
                  <a:cubicBezTo>
                    <a:pt x="61668" y="158316"/>
                    <a:pt x="78886" y="172952"/>
                    <a:pt x="107568" y="172952"/>
                  </a:cubicBezTo>
                  <a:cubicBezTo>
                    <a:pt x="119440" y="172952"/>
                    <a:pt x="129227" y="170777"/>
                    <a:pt x="136930" y="166336"/>
                  </a:cubicBezTo>
                  <a:cubicBezTo>
                    <a:pt x="144632" y="161941"/>
                    <a:pt x="150024" y="155598"/>
                    <a:pt x="153060" y="147306"/>
                  </a:cubicBezTo>
                  <a:lnTo>
                    <a:pt x="199413" y="164252"/>
                  </a:lnTo>
                  <a:cubicBezTo>
                    <a:pt x="192798" y="180790"/>
                    <a:pt x="181697" y="193432"/>
                    <a:pt x="166110" y="202132"/>
                  </a:cubicBezTo>
                  <a:cubicBezTo>
                    <a:pt x="150523" y="210832"/>
                    <a:pt x="130994" y="215181"/>
                    <a:pt x="107568" y="215181"/>
                  </a:cubicBezTo>
                  <a:cubicBezTo>
                    <a:pt x="73358" y="215181"/>
                    <a:pt x="46897" y="205711"/>
                    <a:pt x="28138" y="186817"/>
                  </a:cubicBezTo>
                  <a:cubicBezTo>
                    <a:pt x="9379" y="167922"/>
                    <a:pt x="0" y="141506"/>
                    <a:pt x="0" y="107568"/>
                  </a:cubicBezTo>
                  <a:cubicBezTo>
                    <a:pt x="0" y="73630"/>
                    <a:pt x="9108" y="47214"/>
                    <a:pt x="27277" y="28319"/>
                  </a:cubicBezTo>
                  <a:cubicBezTo>
                    <a:pt x="45492" y="9425"/>
                    <a:pt x="71138" y="0"/>
                    <a:pt x="104260" y="0"/>
                  </a:cubicBezTo>
                  <a:cubicBezTo>
                    <a:pt x="136250" y="0"/>
                    <a:pt x="160854" y="9243"/>
                    <a:pt x="178117" y="27730"/>
                  </a:cubicBezTo>
                  <a:cubicBezTo>
                    <a:pt x="195335" y="46217"/>
                    <a:pt x="203990" y="72543"/>
                    <a:pt x="203990" y="106752"/>
                  </a:cubicBezTo>
                  <a:cubicBezTo>
                    <a:pt x="203944" y="114455"/>
                    <a:pt x="203401" y="121932"/>
                    <a:pt x="202313" y="129091"/>
                  </a:cubicBezTo>
                  <a:moveTo>
                    <a:pt x="70957" y="53784"/>
                  </a:moveTo>
                  <a:cubicBezTo>
                    <a:pt x="62801" y="61804"/>
                    <a:pt x="57635" y="73630"/>
                    <a:pt x="55415" y="89353"/>
                  </a:cubicBezTo>
                  <a:lnTo>
                    <a:pt x="151837" y="89353"/>
                  </a:lnTo>
                  <a:cubicBezTo>
                    <a:pt x="149617" y="73902"/>
                    <a:pt x="144406" y="62121"/>
                    <a:pt x="136114" y="53965"/>
                  </a:cubicBezTo>
                  <a:cubicBezTo>
                    <a:pt x="127822" y="45809"/>
                    <a:pt x="117083" y="41731"/>
                    <a:pt x="103853" y="41731"/>
                  </a:cubicBezTo>
                  <a:cubicBezTo>
                    <a:pt x="90033" y="41777"/>
                    <a:pt x="79068" y="45809"/>
                    <a:pt x="70957" y="53784"/>
                  </a:cubicBezTo>
                </a:path>
              </a:pathLst>
            </a:custGeom>
            <a:solidFill>
              <a:srgbClr val="003770"/>
            </a:solidFill>
            <a:ln w="4511"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02CCE953-577F-4B0E-B796-F588FA45C354}"/>
                </a:ext>
              </a:extLst>
            </p:cNvPr>
            <p:cNvSpPr/>
            <p:nvPr/>
          </p:nvSpPr>
          <p:spPr>
            <a:xfrm>
              <a:off x="1656478" y="471409"/>
              <a:ext cx="260129" cy="215543"/>
            </a:xfrm>
            <a:custGeom>
              <a:avLst/>
              <a:gdLst>
                <a:gd name="connsiteX0" fmla="*/ 107749 w 260129"/>
                <a:gd name="connsiteY0" fmla="*/ 215544 h 215543"/>
                <a:gd name="connsiteX1" fmla="*/ 0 w 260129"/>
                <a:gd name="connsiteY1" fmla="*/ 107795 h 215543"/>
                <a:gd name="connsiteX2" fmla="*/ 107749 w 260129"/>
                <a:gd name="connsiteY2" fmla="*/ 0 h 215543"/>
                <a:gd name="connsiteX3" fmla="*/ 183826 w 260129"/>
                <a:gd name="connsiteY3" fmla="*/ 31446 h 215543"/>
                <a:gd name="connsiteX4" fmla="*/ 260130 w 260129"/>
                <a:gd name="connsiteY4" fmla="*/ 107795 h 215543"/>
                <a:gd name="connsiteX5" fmla="*/ 183826 w 260129"/>
                <a:gd name="connsiteY5" fmla="*/ 184098 h 215543"/>
                <a:gd name="connsiteX6" fmla="*/ 107749 w 260129"/>
                <a:gd name="connsiteY6" fmla="*/ 215544 h 215543"/>
                <a:gd name="connsiteX7" fmla="*/ 107749 w 260129"/>
                <a:gd name="connsiteY7" fmla="*/ 52968 h 215543"/>
                <a:gd name="connsiteX8" fmla="*/ 52968 w 260129"/>
                <a:gd name="connsiteY8" fmla="*/ 107749 h 215543"/>
                <a:gd name="connsiteX9" fmla="*/ 107749 w 260129"/>
                <a:gd name="connsiteY9" fmla="*/ 162530 h 215543"/>
                <a:gd name="connsiteX10" fmla="*/ 146400 w 260129"/>
                <a:gd name="connsiteY10" fmla="*/ 146581 h 215543"/>
                <a:gd name="connsiteX11" fmla="*/ 185231 w 260129"/>
                <a:gd name="connsiteY11" fmla="*/ 107749 h 215543"/>
                <a:gd name="connsiteX12" fmla="*/ 146400 w 260129"/>
                <a:gd name="connsiteY12" fmla="*/ 68918 h 215543"/>
                <a:gd name="connsiteX13" fmla="*/ 107749 w 260129"/>
                <a:gd name="connsiteY13" fmla="*/ 52968 h 21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129" h="215543">
                  <a:moveTo>
                    <a:pt x="107749" y="215544"/>
                  </a:moveTo>
                  <a:cubicBezTo>
                    <a:pt x="48301" y="215544"/>
                    <a:pt x="0" y="167197"/>
                    <a:pt x="0" y="107795"/>
                  </a:cubicBezTo>
                  <a:cubicBezTo>
                    <a:pt x="0" y="48347"/>
                    <a:pt x="48347" y="0"/>
                    <a:pt x="107749" y="0"/>
                  </a:cubicBezTo>
                  <a:cubicBezTo>
                    <a:pt x="136476" y="0"/>
                    <a:pt x="163482" y="11146"/>
                    <a:pt x="183826" y="31446"/>
                  </a:cubicBezTo>
                  <a:lnTo>
                    <a:pt x="260130" y="107795"/>
                  </a:lnTo>
                  <a:lnTo>
                    <a:pt x="183826" y="184098"/>
                  </a:lnTo>
                  <a:cubicBezTo>
                    <a:pt x="163482" y="204397"/>
                    <a:pt x="136431" y="215544"/>
                    <a:pt x="107749" y="215544"/>
                  </a:cubicBezTo>
                  <a:moveTo>
                    <a:pt x="107749" y="52968"/>
                  </a:moveTo>
                  <a:cubicBezTo>
                    <a:pt x="77527" y="52968"/>
                    <a:pt x="52968" y="77527"/>
                    <a:pt x="52968" y="107749"/>
                  </a:cubicBezTo>
                  <a:cubicBezTo>
                    <a:pt x="52968" y="137972"/>
                    <a:pt x="77527" y="162530"/>
                    <a:pt x="107749" y="162530"/>
                  </a:cubicBezTo>
                  <a:cubicBezTo>
                    <a:pt x="122339" y="162530"/>
                    <a:pt x="136069" y="156866"/>
                    <a:pt x="146400" y="146581"/>
                  </a:cubicBezTo>
                  <a:lnTo>
                    <a:pt x="185231" y="107749"/>
                  </a:lnTo>
                  <a:lnTo>
                    <a:pt x="146400" y="68918"/>
                  </a:lnTo>
                  <a:cubicBezTo>
                    <a:pt x="136069" y="58678"/>
                    <a:pt x="122339" y="52968"/>
                    <a:pt x="107749" y="52968"/>
                  </a:cubicBezTo>
                </a:path>
              </a:pathLst>
            </a:custGeom>
            <a:solidFill>
              <a:srgbClr val="E94E0F"/>
            </a:solidFill>
            <a:ln w="4511"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07C9D7DB-45DA-485B-BD9E-705FDA230939}"/>
                </a:ext>
              </a:extLst>
            </p:cNvPr>
            <p:cNvSpPr/>
            <p:nvPr/>
          </p:nvSpPr>
          <p:spPr>
            <a:xfrm>
              <a:off x="1898937" y="471726"/>
              <a:ext cx="332627" cy="211058"/>
            </a:xfrm>
            <a:custGeom>
              <a:avLst/>
              <a:gdLst>
                <a:gd name="connsiteX0" fmla="*/ 311784 w 332627"/>
                <a:gd name="connsiteY0" fmla="*/ 19438 h 211058"/>
                <a:gd name="connsiteX1" fmla="*/ 259043 w 332627"/>
                <a:gd name="connsiteY1" fmla="*/ 0 h 211058"/>
                <a:gd name="connsiteX2" fmla="*/ 217674 w 332627"/>
                <a:gd name="connsiteY2" fmla="*/ 10739 h 211058"/>
                <a:gd name="connsiteX3" fmla="*/ 188720 w 332627"/>
                <a:gd name="connsiteY3" fmla="*/ 41777 h 211058"/>
                <a:gd name="connsiteX4" fmla="*/ 162440 w 332627"/>
                <a:gd name="connsiteY4" fmla="*/ 10739 h 211058"/>
                <a:gd name="connsiteX5" fmla="*/ 121252 w 332627"/>
                <a:gd name="connsiteY5" fmla="*/ 0 h 211058"/>
                <a:gd name="connsiteX6" fmla="*/ 80925 w 332627"/>
                <a:gd name="connsiteY6" fmla="*/ 10331 h 211058"/>
                <a:gd name="connsiteX7" fmla="*/ 52561 w 332627"/>
                <a:gd name="connsiteY7" fmla="*/ 40961 h 211058"/>
                <a:gd name="connsiteX8" fmla="*/ 50930 w 332627"/>
                <a:gd name="connsiteY8" fmla="*/ 4123 h 211058"/>
                <a:gd name="connsiteX9" fmla="*/ 0 w 332627"/>
                <a:gd name="connsiteY9" fmla="*/ 4123 h 211058"/>
                <a:gd name="connsiteX10" fmla="*/ 0 w 332627"/>
                <a:gd name="connsiteY10" fmla="*/ 60581 h 211058"/>
                <a:gd name="connsiteX11" fmla="*/ 46851 w 332627"/>
                <a:gd name="connsiteY11" fmla="*/ 107432 h 211058"/>
                <a:gd name="connsiteX12" fmla="*/ 0 w 332627"/>
                <a:gd name="connsiteY12" fmla="*/ 154284 h 211058"/>
                <a:gd name="connsiteX13" fmla="*/ 0 w 332627"/>
                <a:gd name="connsiteY13" fmla="*/ 211013 h 211058"/>
                <a:gd name="connsiteX14" fmla="*/ 56684 w 332627"/>
                <a:gd name="connsiteY14" fmla="*/ 211013 h 211058"/>
                <a:gd name="connsiteX15" fmla="*/ 56684 w 332627"/>
                <a:gd name="connsiteY15" fmla="*/ 101360 h 211058"/>
                <a:gd name="connsiteX16" fmla="*/ 70141 w 332627"/>
                <a:gd name="connsiteY16" fmla="*/ 58949 h 211058"/>
                <a:gd name="connsiteX17" fmla="*/ 102221 w 332627"/>
                <a:gd name="connsiteY17" fmla="*/ 44677 h 211058"/>
                <a:gd name="connsiteX18" fmla="*/ 128683 w 332627"/>
                <a:gd name="connsiteY18" fmla="*/ 54826 h 211058"/>
                <a:gd name="connsiteX19" fmla="*/ 138198 w 332627"/>
                <a:gd name="connsiteY19" fmla="*/ 86498 h 211058"/>
                <a:gd name="connsiteX20" fmla="*/ 138198 w 332627"/>
                <a:gd name="connsiteY20" fmla="*/ 211058 h 211058"/>
                <a:gd name="connsiteX21" fmla="*/ 194882 w 332627"/>
                <a:gd name="connsiteY21" fmla="*/ 211058 h 211058"/>
                <a:gd name="connsiteX22" fmla="*/ 194882 w 332627"/>
                <a:gd name="connsiteY22" fmla="*/ 99729 h 211058"/>
                <a:gd name="connsiteX23" fmla="*/ 207705 w 332627"/>
                <a:gd name="connsiteY23" fmla="*/ 59176 h 211058"/>
                <a:gd name="connsiteX24" fmla="*/ 240374 w 332627"/>
                <a:gd name="connsiteY24" fmla="*/ 44677 h 211058"/>
                <a:gd name="connsiteX25" fmla="*/ 266428 w 332627"/>
                <a:gd name="connsiteY25" fmla="*/ 54826 h 211058"/>
                <a:gd name="connsiteX26" fmla="*/ 275943 w 332627"/>
                <a:gd name="connsiteY26" fmla="*/ 86498 h 211058"/>
                <a:gd name="connsiteX27" fmla="*/ 275943 w 332627"/>
                <a:gd name="connsiteY27" fmla="*/ 211058 h 211058"/>
                <a:gd name="connsiteX28" fmla="*/ 332627 w 332627"/>
                <a:gd name="connsiteY28" fmla="*/ 211058 h 211058"/>
                <a:gd name="connsiteX29" fmla="*/ 332627 w 332627"/>
                <a:gd name="connsiteY29" fmla="*/ 75307 h 211058"/>
                <a:gd name="connsiteX30" fmla="*/ 311784 w 332627"/>
                <a:gd name="connsiteY30" fmla="*/ 19438 h 21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627" h="211058">
                  <a:moveTo>
                    <a:pt x="311784" y="19438"/>
                  </a:moveTo>
                  <a:cubicBezTo>
                    <a:pt x="297829" y="6479"/>
                    <a:pt x="280248" y="0"/>
                    <a:pt x="259043" y="0"/>
                  </a:cubicBezTo>
                  <a:cubicBezTo>
                    <a:pt x="244135" y="0"/>
                    <a:pt x="230361" y="3580"/>
                    <a:pt x="217674" y="10739"/>
                  </a:cubicBezTo>
                  <a:cubicBezTo>
                    <a:pt x="204987" y="17898"/>
                    <a:pt x="195335" y="28274"/>
                    <a:pt x="188720" y="41777"/>
                  </a:cubicBezTo>
                  <a:cubicBezTo>
                    <a:pt x="183192" y="28274"/>
                    <a:pt x="174447" y="17898"/>
                    <a:pt x="162440" y="10739"/>
                  </a:cubicBezTo>
                  <a:cubicBezTo>
                    <a:pt x="150432" y="3580"/>
                    <a:pt x="136703" y="0"/>
                    <a:pt x="121252" y="0"/>
                  </a:cubicBezTo>
                  <a:cubicBezTo>
                    <a:pt x="106345" y="0"/>
                    <a:pt x="92887" y="3444"/>
                    <a:pt x="80925" y="10331"/>
                  </a:cubicBezTo>
                  <a:cubicBezTo>
                    <a:pt x="68918" y="17218"/>
                    <a:pt x="59493" y="27458"/>
                    <a:pt x="52561" y="40961"/>
                  </a:cubicBezTo>
                  <a:lnTo>
                    <a:pt x="50930" y="4123"/>
                  </a:lnTo>
                  <a:lnTo>
                    <a:pt x="0" y="4123"/>
                  </a:lnTo>
                  <a:lnTo>
                    <a:pt x="0" y="60581"/>
                  </a:lnTo>
                  <a:lnTo>
                    <a:pt x="46851" y="107432"/>
                  </a:lnTo>
                  <a:lnTo>
                    <a:pt x="0" y="154284"/>
                  </a:lnTo>
                  <a:lnTo>
                    <a:pt x="0" y="211013"/>
                  </a:lnTo>
                  <a:lnTo>
                    <a:pt x="56684" y="211013"/>
                  </a:lnTo>
                  <a:lnTo>
                    <a:pt x="56684" y="101360"/>
                  </a:lnTo>
                  <a:cubicBezTo>
                    <a:pt x="56684" y="82602"/>
                    <a:pt x="61170" y="68465"/>
                    <a:pt x="70141" y="58949"/>
                  </a:cubicBezTo>
                  <a:cubicBezTo>
                    <a:pt x="79113" y="49434"/>
                    <a:pt x="89806" y="44677"/>
                    <a:pt x="102221" y="44677"/>
                  </a:cubicBezTo>
                  <a:cubicBezTo>
                    <a:pt x="113504" y="44677"/>
                    <a:pt x="122339" y="48075"/>
                    <a:pt x="128683" y="54826"/>
                  </a:cubicBezTo>
                  <a:cubicBezTo>
                    <a:pt x="135027" y="61577"/>
                    <a:pt x="138198" y="72135"/>
                    <a:pt x="138198" y="86498"/>
                  </a:cubicBezTo>
                  <a:lnTo>
                    <a:pt x="138198" y="211058"/>
                  </a:lnTo>
                  <a:lnTo>
                    <a:pt x="194882" y="211058"/>
                  </a:lnTo>
                  <a:lnTo>
                    <a:pt x="194882" y="99729"/>
                  </a:lnTo>
                  <a:cubicBezTo>
                    <a:pt x="194882" y="82375"/>
                    <a:pt x="199141" y="68827"/>
                    <a:pt x="207705" y="59176"/>
                  </a:cubicBezTo>
                  <a:cubicBezTo>
                    <a:pt x="216269" y="49525"/>
                    <a:pt x="227144" y="44677"/>
                    <a:pt x="240374" y="44677"/>
                  </a:cubicBezTo>
                  <a:cubicBezTo>
                    <a:pt x="251385" y="44677"/>
                    <a:pt x="260085" y="48075"/>
                    <a:pt x="266428" y="54826"/>
                  </a:cubicBezTo>
                  <a:cubicBezTo>
                    <a:pt x="272772" y="61577"/>
                    <a:pt x="275943" y="72135"/>
                    <a:pt x="275943" y="86498"/>
                  </a:cubicBezTo>
                  <a:lnTo>
                    <a:pt x="275943" y="211058"/>
                  </a:lnTo>
                  <a:lnTo>
                    <a:pt x="332627" y="211058"/>
                  </a:lnTo>
                  <a:lnTo>
                    <a:pt x="332627" y="75307"/>
                  </a:lnTo>
                  <a:cubicBezTo>
                    <a:pt x="332673" y="51020"/>
                    <a:pt x="325695" y="32397"/>
                    <a:pt x="311784" y="19438"/>
                  </a:cubicBezTo>
                </a:path>
              </a:pathLst>
            </a:custGeom>
            <a:solidFill>
              <a:srgbClr val="003770"/>
            </a:solidFill>
            <a:ln w="4511"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CA6CDBD6-FACD-4941-B8E1-07AA3F5CAEC6}"/>
                </a:ext>
              </a:extLst>
            </p:cNvPr>
            <p:cNvSpPr/>
            <p:nvPr/>
          </p:nvSpPr>
          <p:spPr>
            <a:xfrm>
              <a:off x="1492000" y="412596"/>
              <a:ext cx="163436" cy="274312"/>
            </a:xfrm>
            <a:custGeom>
              <a:avLst/>
              <a:gdLst>
                <a:gd name="connsiteX0" fmla="*/ 163436 w 163436"/>
                <a:gd name="connsiteY0" fmla="*/ 257321 h 274312"/>
                <a:gd name="connsiteX1" fmla="*/ 138425 w 163436"/>
                <a:gd name="connsiteY1" fmla="*/ 269736 h 274312"/>
                <a:gd name="connsiteX2" fmla="*/ 106752 w 163436"/>
                <a:gd name="connsiteY2" fmla="*/ 274312 h 274312"/>
                <a:gd name="connsiteX3" fmla="*/ 37653 w 163436"/>
                <a:gd name="connsiteY3" fmla="*/ 211828 h 274312"/>
                <a:gd name="connsiteX4" fmla="*/ 37653 w 163436"/>
                <a:gd name="connsiteY4" fmla="*/ 105484 h 274312"/>
                <a:gd name="connsiteX5" fmla="*/ 0 w 163436"/>
                <a:gd name="connsiteY5" fmla="*/ 105484 h 274312"/>
                <a:gd name="connsiteX6" fmla="*/ 0 w 163436"/>
                <a:gd name="connsiteY6" fmla="*/ 63299 h 274312"/>
                <a:gd name="connsiteX7" fmla="*/ 37653 w 163436"/>
                <a:gd name="connsiteY7" fmla="*/ 63299 h 274312"/>
                <a:gd name="connsiteX8" fmla="*/ 37653 w 163436"/>
                <a:gd name="connsiteY8" fmla="*/ 15723 h 274312"/>
                <a:gd name="connsiteX9" fmla="*/ 94337 w 163436"/>
                <a:gd name="connsiteY9" fmla="*/ 0 h 274312"/>
                <a:gd name="connsiteX10" fmla="*/ 94337 w 163436"/>
                <a:gd name="connsiteY10" fmla="*/ 63299 h 274312"/>
                <a:gd name="connsiteX11" fmla="*/ 161352 w 163436"/>
                <a:gd name="connsiteY11" fmla="*/ 63299 h 274312"/>
                <a:gd name="connsiteX12" fmla="*/ 161352 w 163436"/>
                <a:gd name="connsiteY12" fmla="*/ 105484 h 274312"/>
                <a:gd name="connsiteX13" fmla="*/ 94337 w 163436"/>
                <a:gd name="connsiteY13" fmla="*/ 105484 h 274312"/>
                <a:gd name="connsiteX14" fmla="*/ 94337 w 163436"/>
                <a:gd name="connsiteY14" fmla="*/ 202721 h 274312"/>
                <a:gd name="connsiteX15" fmla="*/ 122883 w 163436"/>
                <a:gd name="connsiteY15" fmla="*/ 231267 h 274312"/>
                <a:gd name="connsiteX16" fmla="*/ 154737 w 163436"/>
                <a:gd name="connsiteY16" fmla="*/ 219667 h 274312"/>
                <a:gd name="connsiteX17" fmla="*/ 163436 w 163436"/>
                <a:gd name="connsiteY17" fmla="*/ 257321 h 27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436" h="274312">
                  <a:moveTo>
                    <a:pt x="163436" y="257321"/>
                  </a:moveTo>
                  <a:cubicBezTo>
                    <a:pt x="156821" y="262577"/>
                    <a:pt x="148484" y="266700"/>
                    <a:pt x="138425" y="269736"/>
                  </a:cubicBezTo>
                  <a:cubicBezTo>
                    <a:pt x="128366" y="272772"/>
                    <a:pt x="117808" y="274312"/>
                    <a:pt x="106752" y="274312"/>
                  </a:cubicBezTo>
                  <a:cubicBezTo>
                    <a:pt x="60671" y="274312"/>
                    <a:pt x="37653" y="253469"/>
                    <a:pt x="37653" y="211828"/>
                  </a:cubicBezTo>
                  <a:lnTo>
                    <a:pt x="37653" y="105484"/>
                  </a:lnTo>
                  <a:lnTo>
                    <a:pt x="0" y="105484"/>
                  </a:lnTo>
                  <a:lnTo>
                    <a:pt x="0" y="63299"/>
                  </a:lnTo>
                  <a:lnTo>
                    <a:pt x="37653" y="63299"/>
                  </a:lnTo>
                  <a:lnTo>
                    <a:pt x="37653" y="15723"/>
                  </a:lnTo>
                  <a:lnTo>
                    <a:pt x="94337" y="0"/>
                  </a:lnTo>
                  <a:lnTo>
                    <a:pt x="94337" y="63299"/>
                  </a:lnTo>
                  <a:lnTo>
                    <a:pt x="161352" y="63299"/>
                  </a:lnTo>
                  <a:lnTo>
                    <a:pt x="161352" y="105484"/>
                  </a:lnTo>
                  <a:lnTo>
                    <a:pt x="94337" y="105484"/>
                  </a:lnTo>
                  <a:lnTo>
                    <a:pt x="94337" y="202721"/>
                  </a:lnTo>
                  <a:cubicBezTo>
                    <a:pt x="94337" y="221751"/>
                    <a:pt x="103853" y="231267"/>
                    <a:pt x="122883" y="231267"/>
                  </a:cubicBezTo>
                  <a:cubicBezTo>
                    <a:pt x="135027" y="231267"/>
                    <a:pt x="145629" y="227415"/>
                    <a:pt x="154737" y="219667"/>
                  </a:cubicBezTo>
                  <a:lnTo>
                    <a:pt x="163436" y="257321"/>
                  </a:lnTo>
                  <a:close/>
                </a:path>
              </a:pathLst>
            </a:custGeom>
            <a:solidFill>
              <a:srgbClr val="003770"/>
            </a:solidFill>
            <a:ln w="4511" cap="flat">
              <a:noFill/>
              <a:prstDash val="solid"/>
              <a:miter/>
            </a:ln>
          </p:spPr>
          <p:txBody>
            <a:bodyPr rtlCol="0" anchor="ctr"/>
            <a:lstStyle/>
            <a:p>
              <a:endParaRPr lang="fr-FR"/>
            </a:p>
          </p:txBody>
        </p:sp>
      </p:grpSp>
    </p:spTree>
    <p:extLst>
      <p:ext uri="{BB962C8B-B14F-4D97-AF65-F5344CB8AC3E}">
        <p14:creationId xmlns:p14="http://schemas.microsoft.com/office/powerpoint/2010/main" val="211888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Basic disposi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264" y="193634"/>
            <a:ext cx="7934633" cy="276999"/>
          </a:xfrm>
        </p:spPr>
        <p:txBody>
          <a:bodyPr vert="horz" wrap="square" lIns="0" tIns="0" rIns="0" bIns="0" rtlCol="0" anchor="t">
            <a:spAutoFit/>
          </a:bodyPr>
          <a:lstStyle>
            <a:lvl1pPr>
              <a:defRPr lang="en-US" sz="2000" kern="1500" dirty="0"/>
            </a:lvl1pPr>
          </a:lstStyle>
          <a:p>
            <a:pPr marL="0" marR="0" lvl="0" indent="0" fontAlgn="auto">
              <a:spcBef>
                <a:spcPts val="750"/>
              </a:spcBef>
              <a:spcAft>
                <a:spcPts val="0"/>
              </a:spcAft>
              <a:buClrTx/>
              <a:buSzTx/>
              <a:buFont typeface="Arial" panose="020B0604020202020204" pitchFamily="34" charset="0"/>
              <a:tabLst/>
            </a:pPr>
            <a:r>
              <a:rPr lang="en-US" noProof="0" dirty="0"/>
              <a:t>Insert the title</a:t>
            </a:r>
          </a:p>
        </p:txBody>
      </p:sp>
      <p:sp>
        <p:nvSpPr>
          <p:cNvPr id="6" name="Slide Number Placeholder 5"/>
          <p:cNvSpPr>
            <a:spLocks noGrp="1"/>
          </p:cNvSpPr>
          <p:nvPr>
            <p:ph type="sldNum" sz="quarter" idx="12"/>
          </p:nvPr>
        </p:nvSpPr>
        <p:spPr/>
        <p:txBody>
          <a:bodyPr/>
          <a:lstStyle/>
          <a:p>
            <a:fld id="{A014B4A8-9E50-4F50-BEFA-76F68FFEF320}" type="slidenum">
              <a:rPr lang="fr-FR" smtClean="0"/>
              <a:t>‹#›</a:t>
            </a:fld>
            <a:endParaRPr lang="fr-FR"/>
          </a:p>
        </p:txBody>
      </p:sp>
      <p:sp>
        <p:nvSpPr>
          <p:cNvPr id="5" name="Espace réservé du texte 2">
            <a:extLst>
              <a:ext uri="{FF2B5EF4-FFF2-40B4-BE49-F238E27FC236}">
                <a16:creationId xmlns:a16="http://schemas.microsoft.com/office/drawing/2014/main" id="{1AF3DF54-16A7-4B3B-A620-56C4AB340FB1}"/>
              </a:ext>
            </a:extLst>
          </p:cNvPr>
          <p:cNvSpPr>
            <a:spLocks noGrp="1"/>
          </p:cNvSpPr>
          <p:nvPr>
            <p:ph type="body" sz="quarter" idx="31" hasCustomPrompt="1"/>
          </p:nvPr>
        </p:nvSpPr>
        <p:spPr>
          <a:xfrm>
            <a:off x="412745" y="875071"/>
            <a:ext cx="8299455" cy="3633623"/>
          </a:xfrm>
          <a:prstGeom prst="rect">
            <a:avLst/>
          </a:prstGeom>
        </p:spPr>
        <p:txBody>
          <a:bodyPr lIns="0"/>
          <a:lstStyle>
            <a:lvl1pPr marL="177800" indent="-177800">
              <a:lnSpc>
                <a:spcPct val="100000"/>
              </a:lnSpc>
              <a:spcBef>
                <a:spcPts val="2400"/>
              </a:spcBef>
              <a:buClr>
                <a:schemeClr val="accent5"/>
              </a:buClr>
              <a:buFont typeface="Wingdings" panose="05000000000000000000" pitchFamily="2" charset="2"/>
              <a:buChar char="§"/>
              <a:defRPr sz="1100" b="1">
                <a:solidFill>
                  <a:srgbClr val="000000"/>
                </a:solidFill>
              </a:defRPr>
            </a:lvl1pPr>
            <a:lvl2pPr>
              <a:lnSpc>
                <a:spcPct val="100000"/>
              </a:lnSpc>
              <a:spcBef>
                <a:spcPts val="300"/>
              </a:spcBef>
              <a:defRPr sz="1100">
                <a:solidFill>
                  <a:srgbClr val="000000"/>
                </a:solidFill>
              </a:defRPr>
            </a:lvl2pPr>
          </a:lstStyle>
          <a:p>
            <a:pPr lvl="0"/>
            <a:r>
              <a:rPr lang="en-US" noProof="0" dirty="0"/>
              <a:t>Sed </a:t>
            </a:r>
            <a:r>
              <a:rPr lang="en-US" noProof="0" dirty="0" err="1"/>
              <a:t>saepe</a:t>
            </a:r>
            <a:r>
              <a:rPr lang="en-US" noProof="0" dirty="0"/>
              <a:t> </a:t>
            </a:r>
            <a:r>
              <a:rPr lang="en-US" noProof="0" dirty="0" err="1"/>
              <a:t>enim</a:t>
            </a:r>
            <a:r>
              <a:rPr lang="en-US" noProof="0" dirty="0"/>
              <a:t> </a:t>
            </a:r>
            <a:r>
              <a:rPr lang="en-US" noProof="0" dirty="0" err="1"/>
              <a:t>redeo</a:t>
            </a:r>
            <a:r>
              <a:rPr lang="en-US" noProof="0" dirty="0"/>
              <a:t> ad </a:t>
            </a:r>
            <a:r>
              <a:rPr lang="en-US" noProof="0" dirty="0" err="1"/>
              <a:t>Scipionem</a:t>
            </a:r>
            <a:r>
              <a:rPr lang="en-US" noProof="0" dirty="0"/>
              <a:t>, </a:t>
            </a:r>
            <a:r>
              <a:rPr lang="en-US" noProof="0" dirty="0" err="1"/>
              <a:t>cuius</a:t>
            </a:r>
            <a:r>
              <a:rPr lang="en-US" noProof="0" dirty="0"/>
              <a:t> </a:t>
            </a:r>
            <a:r>
              <a:rPr lang="en-US" noProof="0" dirty="0" err="1"/>
              <a:t>omnis</a:t>
            </a:r>
            <a:r>
              <a:rPr lang="en-US" noProof="0" dirty="0"/>
              <a:t> </a:t>
            </a:r>
            <a:r>
              <a:rPr lang="en-US" noProof="0" dirty="0" err="1"/>
              <a:t>sermo</a:t>
            </a:r>
            <a:r>
              <a:rPr lang="en-US" noProof="0" dirty="0"/>
              <a:t> </a:t>
            </a:r>
            <a:r>
              <a:rPr lang="en-US" noProof="0" dirty="0" err="1"/>
              <a:t>erat</a:t>
            </a:r>
            <a:r>
              <a:rPr lang="en-US" noProof="0" dirty="0"/>
              <a:t> de </a:t>
            </a:r>
            <a:r>
              <a:rPr lang="en-US" noProof="0" dirty="0" err="1"/>
              <a:t>amicitia</a:t>
            </a:r>
            <a:r>
              <a:rPr lang="en-US" noProof="0" dirty="0"/>
              <a:t> </a:t>
            </a:r>
            <a:r>
              <a:rPr lang="en-US" noProof="0" dirty="0" err="1"/>
              <a:t>querebatur</a:t>
            </a:r>
            <a:r>
              <a:rPr lang="en-US" noProof="0" dirty="0"/>
              <a:t>, quod omnibus in rebus </a:t>
            </a:r>
            <a:r>
              <a:rPr lang="en-US" noProof="0" dirty="0" err="1"/>
              <a:t>homines</a:t>
            </a:r>
            <a:r>
              <a:rPr lang="en-US" noProof="0" dirty="0"/>
              <a:t> </a:t>
            </a:r>
            <a:r>
              <a:rPr lang="en-US" noProof="0" dirty="0" err="1"/>
              <a:t>diligentiores</a:t>
            </a:r>
            <a:r>
              <a:rPr lang="en-US" noProof="0" dirty="0"/>
              <a:t> </a:t>
            </a:r>
            <a:r>
              <a:rPr lang="en-US" noProof="0" dirty="0" err="1"/>
              <a:t>essent</a:t>
            </a:r>
            <a:r>
              <a:rPr lang="en-US" noProof="0" dirty="0"/>
              <a:t>; </a:t>
            </a:r>
            <a:r>
              <a:rPr lang="en-US" noProof="0" dirty="0" err="1"/>
              <a:t>capras</a:t>
            </a:r>
            <a:r>
              <a:rPr lang="en-US" noProof="0" dirty="0"/>
              <a:t> et </a:t>
            </a:r>
            <a:r>
              <a:rPr lang="en-US" noProof="0" dirty="0" err="1"/>
              <a:t>oves</a:t>
            </a:r>
            <a:r>
              <a:rPr lang="en-US" noProof="0" dirty="0"/>
              <a:t> </a:t>
            </a:r>
            <a:r>
              <a:rPr lang="en-US" noProof="0" dirty="0" err="1"/>
              <a:t>quot</a:t>
            </a:r>
            <a:r>
              <a:rPr lang="en-US" noProof="0" dirty="0"/>
              <a:t> </a:t>
            </a:r>
            <a:r>
              <a:rPr lang="en-US" noProof="0" dirty="0" err="1"/>
              <a:t>quisque</a:t>
            </a:r>
            <a:r>
              <a:rPr lang="en-US" noProof="0" dirty="0"/>
              <a:t> </a:t>
            </a:r>
            <a:r>
              <a:rPr lang="en-US" noProof="0" dirty="0" err="1"/>
              <a:t>haberet</a:t>
            </a:r>
            <a:r>
              <a:rPr lang="en-US" noProof="0" dirty="0"/>
              <a:t>, </a:t>
            </a:r>
            <a:r>
              <a:rPr lang="en-US" noProof="0" dirty="0" err="1"/>
              <a:t>dicere</a:t>
            </a:r>
            <a:r>
              <a:rPr lang="en-US" noProof="0" dirty="0"/>
              <a:t> posse, </a:t>
            </a:r>
            <a:r>
              <a:rPr lang="en-US" noProof="0" dirty="0" err="1"/>
              <a:t>amicos</a:t>
            </a:r>
            <a:r>
              <a:rPr lang="en-US" noProof="0" dirty="0"/>
              <a:t> </a:t>
            </a:r>
            <a:r>
              <a:rPr lang="en-US" noProof="0" dirty="0" err="1"/>
              <a:t>quot</a:t>
            </a:r>
            <a:r>
              <a:rPr lang="en-US" noProof="0" dirty="0"/>
              <a:t> </a:t>
            </a:r>
            <a:r>
              <a:rPr lang="en-US" noProof="0" dirty="0" err="1"/>
              <a:t>haberet</a:t>
            </a:r>
            <a:r>
              <a:rPr lang="en-US" noProof="0" dirty="0"/>
              <a:t>, non posse </a:t>
            </a:r>
            <a:r>
              <a:rPr lang="en-US" noProof="0" dirty="0" err="1"/>
              <a:t>dicere</a:t>
            </a:r>
            <a:r>
              <a:rPr lang="en-US" noProof="0" dirty="0"/>
              <a:t> et in </a:t>
            </a:r>
            <a:r>
              <a:rPr lang="en-US" noProof="0" dirty="0" err="1"/>
              <a:t>illis</a:t>
            </a:r>
            <a:r>
              <a:rPr lang="en-US" noProof="0" dirty="0"/>
              <a:t> </a:t>
            </a:r>
            <a:r>
              <a:rPr lang="en-US" noProof="0" dirty="0" err="1"/>
              <a:t>quidem</a:t>
            </a:r>
            <a:r>
              <a:rPr lang="en-US" noProof="0" dirty="0"/>
              <a:t> </a:t>
            </a:r>
            <a:r>
              <a:rPr lang="en-US" noProof="0" dirty="0" err="1"/>
              <a:t>parandis</a:t>
            </a:r>
            <a:r>
              <a:rPr lang="en-US" noProof="0" dirty="0"/>
              <a:t> </a:t>
            </a:r>
            <a:r>
              <a:rPr lang="en-US" noProof="0" dirty="0" err="1"/>
              <a:t>adhibere</a:t>
            </a:r>
            <a:r>
              <a:rPr lang="en-US" noProof="0" dirty="0"/>
              <a:t> </a:t>
            </a:r>
            <a:r>
              <a:rPr lang="en-US" noProof="0" dirty="0" err="1"/>
              <a:t>curam</a:t>
            </a:r>
            <a:r>
              <a:rPr lang="en-US" noProof="0" dirty="0"/>
              <a:t>, in </a:t>
            </a:r>
            <a:r>
              <a:rPr lang="en-US" noProof="0" dirty="0" err="1"/>
              <a:t>amicis</a:t>
            </a:r>
            <a:r>
              <a:rPr lang="en-US" noProof="0" dirty="0"/>
              <a:t> </a:t>
            </a:r>
            <a:r>
              <a:rPr lang="en-US" noProof="0" dirty="0" err="1"/>
              <a:t>eligendis</a:t>
            </a:r>
            <a:r>
              <a:rPr lang="en-US" noProof="0" dirty="0"/>
              <a:t> </a:t>
            </a:r>
            <a:r>
              <a:rPr lang="en-US" noProof="0" dirty="0" err="1"/>
              <a:t>neglegentis</a:t>
            </a:r>
            <a:r>
              <a:rPr lang="en-US" noProof="0" dirty="0"/>
              <a:t> </a:t>
            </a:r>
            <a:r>
              <a:rPr lang="en-US" noProof="0" dirty="0" err="1"/>
              <a:t>esse</a:t>
            </a:r>
            <a:r>
              <a:rPr lang="en-US" noProof="0" dirty="0"/>
              <a:t> </a:t>
            </a:r>
            <a:r>
              <a:rPr lang="en-US" noProof="0" dirty="0" err="1"/>
              <a:t>nec</a:t>
            </a:r>
            <a:r>
              <a:rPr lang="en-US" noProof="0" dirty="0"/>
              <a:t> </a:t>
            </a:r>
            <a:r>
              <a:rPr lang="en-US" noProof="0" dirty="0" err="1"/>
              <a:t>habere</a:t>
            </a:r>
            <a:r>
              <a:rPr lang="en-US" noProof="0" dirty="0"/>
              <a:t>.</a:t>
            </a:r>
          </a:p>
          <a:p>
            <a:pPr lvl="1"/>
            <a:r>
              <a:rPr lang="en-US" noProof="0" dirty="0" err="1"/>
              <a:t>aaa</a:t>
            </a:r>
            <a:endParaRPr lang="en-US" noProof="0" dirty="0"/>
          </a:p>
        </p:txBody>
      </p:sp>
      <p:sp>
        <p:nvSpPr>
          <p:cNvPr id="4" name="Content Placeholder 3"/>
          <p:cNvSpPr>
            <a:spLocks noGrp="1"/>
          </p:cNvSpPr>
          <p:nvPr>
            <p:ph sz="quarter" idx="32"/>
          </p:nvPr>
        </p:nvSpPr>
        <p:spPr>
          <a:xfrm>
            <a:off x="628650" y="514350"/>
            <a:ext cx="7934325" cy="257175"/>
          </a:xfrm>
          <a:prstGeom prst="rect">
            <a:avLst/>
          </a:prstGeom>
        </p:spPr>
        <p:txBody>
          <a:bodyPr lIns="0" tIns="0" rIns="0" bIns="0" anchor="ctr" anchorCtr="0"/>
          <a:lstStyle>
            <a:lvl1pPr>
              <a:defRPr lang="en-US" sz="1400" b="1" i="0" kern="1500" baseline="0" dirty="0" smtClean="0">
                <a:solidFill>
                  <a:srgbClr val="1050A3"/>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76978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_Basic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93634"/>
            <a:ext cx="7886700" cy="332399"/>
          </a:xfrm>
        </p:spPr>
        <p:txBody>
          <a:bodyPr vert="horz" wrap="square" lIns="0" tIns="0" rIns="0" bIns="0" rtlCol="0" anchor="t">
            <a:spAutoFit/>
          </a:bodyPr>
          <a:lstStyle>
            <a:lvl1pPr>
              <a:defRPr lang="en-US" kern="1500" dirty="0"/>
            </a:lvl1pPr>
          </a:lstStyle>
          <a:p>
            <a:pPr marL="0" marR="0" lvl="0" indent="0" fontAlgn="auto">
              <a:spcBef>
                <a:spcPts val="750"/>
              </a:spcBef>
              <a:spcAft>
                <a:spcPts val="0"/>
              </a:spcAft>
              <a:buClrTx/>
              <a:buSzTx/>
              <a:buFont typeface="Arial" panose="020B0604020202020204" pitchFamily="34" charset="0"/>
              <a:tabLst/>
            </a:pPr>
            <a:r>
              <a:rPr lang="en-US" noProof="0" dirty="0"/>
              <a:t>Insert the title</a:t>
            </a:r>
          </a:p>
        </p:txBody>
      </p:sp>
      <p:sp>
        <p:nvSpPr>
          <p:cNvPr id="6" name="Slide Number Placeholder 5"/>
          <p:cNvSpPr>
            <a:spLocks noGrp="1"/>
          </p:cNvSpPr>
          <p:nvPr>
            <p:ph type="sldNum" sz="quarter" idx="12"/>
          </p:nvPr>
        </p:nvSpPr>
        <p:spPr/>
        <p:txBody>
          <a:bodyPr/>
          <a:lstStyle/>
          <a:p>
            <a:fld id="{A014B4A8-9E50-4F50-BEFA-76F68FFEF320}" type="slidenum">
              <a:rPr lang="fr-FR" smtClean="0"/>
              <a:t>‹#›</a:t>
            </a:fld>
            <a:endParaRPr lang="fr-FR"/>
          </a:p>
        </p:txBody>
      </p:sp>
      <p:sp>
        <p:nvSpPr>
          <p:cNvPr id="7" name="Espace réservé du texte 11">
            <a:extLst>
              <a:ext uri="{FF2B5EF4-FFF2-40B4-BE49-F238E27FC236}">
                <a16:creationId xmlns:a16="http://schemas.microsoft.com/office/drawing/2014/main" id="{333017BA-3AF5-470A-8A77-70AD3F2A3875}"/>
              </a:ext>
            </a:extLst>
          </p:cNvPr>
          <p:cNvSpPr>
            <a:spLocks noGrp="1"/>
          </p:cNvSpPr>
          <p:nvPr>
            <p:ph type="body" sz="quarter" idx="27" hasCustomPrompt="1"/>
          </p:nvPr>
        </p:nvSpPr>
        <p:spPr>
          <a:xfrm>
            <a:off x="628650" y="721707"/>
            <a:ext cx="7886700" cy="303481"/>
          </a:xfrm>
          <a:prstGeom prst="rect">
            <a:avLst/>
          </a:prstGeom>
        </p:spPr>
        <p:txBody>
          <a:bodyPr wrap="square" lIns="0" tIns="0" rIns="0" bIns="0" anchor="t">
            <a:spAutoFit/>
          </a:bodyPr>
          <a:lstStyle>
            <a:lvl1pPr marL="0" indent="0" algn="l">
              <a:lnSpc>
                <a:spcPct val="150000"/>
              </a:lnSpc>
              <a:buNone/>
              <a:defRPr sz="1500" b="1" i="0" kern="1500" baseline="0">
                <a:solidFill>
                  <a:srgbClr val="1050A3"/>
                </a:solidFill>
                <a:latin typeface="Arial" panose="020B0604020202020204" pitchFamily="34" charset="0"/>
                <a:cs typeface="Arial" panose="020B0604020202020204" pitchFamily="34" charset="0"/>
              </a:defRPr>
            </a:lvl1pPr>
          </a:lstStyle>
          <a:p>
            <a:pPr lvl="0"/>
            <a:r>
              <a:rPr lang="en-US" noProof="0" dirty="0"/>
              <a:t>Subtitle</a:t>
            </a:r>
          </a:p>
        </p:txBody>
      </p:sp>
      <p:sp>
        <p:nvSpPr>
          <p:cNvPr id="8" name="Espace réservé du texte 11">
            <a:extLst>
              <a:ext uri="{FF2B5EF4-FFF2-40B4-BE49-F238E27FC236}">
                <a16:creationId xmlns:a16="http://schemas.microsoft.com/office/drawing/2014/main" id="{FA3CD598-32B9-4106-B64B-310B6FD8C85F}"/>
              </a:ext>
            </a:extLst>
          </p:cNvPr>
          <p:cNvSpPr>
            <a:spLocks noGrp="1"/>
          </p:cNvSpPr>
          <p:nvPr>
            <p:ph type="body" sz="quarter" idx="28" hasCustomPrompt="1"/>
          </p:nvPr>
        </p:nvSpPr>
        <p:spPr>
          <a:xfrm>
            <a:off x="628650" y="1134616"/>
            <a:ext cx="7886700" cy="242823"/>
          </a:xfrm>
          <a:prstGeom prst="rect">
            <a:avLst/>
          </a:prstGeom>
        </p:spPr>
        <p:txBody>
          <a:bodyPr wrap="square" lIns="0" tIns="0" rIns="0" bIns="0" anchor="t">
            <a:spAutoFit/>
          </a:bodyPr>
          <a:lstStyle>
            <a:lvl1pPr marL="0" indent="0" algn="l">
              <a:lnSpc>
                <a:spcPct val="150000"/>
              </a:lnSpc>
              <a:buNone/>
              <a:defRPr sz="1200" b="1" i="0" kern="1500" baseline="0">
                <a:solidFill>
                  <a:srgbClr val="1050A3"/>
                </a:solidFill>
                <a:latin typeface="Arial" panose="020B0604020202020204" pitchFamily="34" charset="0"/>
                <a:cs typeface="Arial" panose="020B0604020202020204" pitchFamily="34" charset="0"/>
              </a:defRPr>
            </a:lvl1pPr>
          </a:lstStyle>
          <a:p>
            <a:pPr lvl="0"/>
            <a:r>
              <a:rPr lang="en-US" noProof="0" dirty="0"/>
              <a:t>Introduction text</a:t>
            </a:r>
          </a:p>
        </p:txBody>
      </p:sp>
      <p:sp>
        <p:nvSpPr>
          <p:cNvPr id="9" name="Espace réservé du texte 11">
            <a:extLst>
              <a:ext uri="{FF2B5EF4-FFF2-40B4-BE49-F238E27FC236}">
                <a16:creationId xmlns:a16="http://schemas.microsoft.com/office/drawing/2014/main" id="{EFAC2B12-4390-4145-B4F0-CC3ED426CA16}"/>
              </a:ext>
            </a:extLst>
          </p:cNvPr>
          <p:cNvSpPr>
            <a:spLocks noGrp="1"/>
          </p:cNvSpPr>
          <p:nvPr>
            <p:ph type="body" sz="quarter" idx="29" hasCustomPrompt="1"/>
          </p:nvPr>
        </p:nvSpPr>
        <p:spPr>
          <a:xfrm>
            <a:off x="628649" y="3813394"/>
            <a:ext cx="7902054" cy="263021"/>
          </a:xfrm>
          <a:prstGeom prst="rect">
            <a:avLst/>
          </a:prstGeom>
        </p:spPr>
        <p:txBody>
          <a:bodyPr wrap="square" lIns="0" tIns="0" rIns="0" bIns="0" anchor="t">
            <a:spAutoFit/>
          </a:bodyPr>
          <a:lstStyle>
            <a:lvl1pPr marL="0" indent="0" algn="l">
              <a:lnSpc>
                <a:spcPct val="150000"/>
              </a:lnSpc>
              <a:buNone/>
              <a:defRPr sz="1300" b="1" i="0" kern="1500" baseline="0">
                <a:solidFill>
                  <a:srgbClr val="1050A3"/>
                </a:solidFill>
                <a:latin typeface="Arial" panose="020B0604020202020204" pitchFamily="34" charset="0"/>
                <a:cs typeface="Arial" panose="020B0604020202020204" pitchFamily="34" charset="0"/>
              </a:defRPr>
            </a:lvl1pPr>
          </a:lstStyle>
          <a:p>
            <a:r>
              <a:rPr lang="en-US" noProof="0" dirty="0"/>
              <a:t>Conclusion text</a:t>
            </a:r>
          </a:p>
        </p:txBody>
      </p:sp>
      <p:sp>
        <p:nvSpPr>
          <p:cNvPr id="11" name="Espace réservé du texte 2">
            <a:extLst>
              <a:ext uri="{FF2B5EF4-FFF2-40B4-BE49-F238E27FC236}">
                <a16:creationId xmlns:a16="http://schemas.microsoft.com/office/drawing/2014/main" id="{2BCC6F19-E372-4CA8-B1E5-6FCFAADB7650}"/>
              </a:ext>
            </a:extLst>
          </p:cNvPr>
          <p:cNvSpPr>
            <a:spLocks noGrp="1"/>
          </p:cNvSpPr>
          <p:nvPr>
            <p:ph type="body" sz="quarter" idx="32" hasCustomPrompt="1"/>
          </p:nvPr>
        </p:nvSpPr>
        <p:spPr>
          <a:xfrm>
            <a:off x="628645" y="1533038"/>
            <a:ext cx="7886699" cy="2280356"/>
          </a:xfrm>
          <a:prstGeom prst="rect">
            <a:avLst/>
          </a:prstGeom>
        </p:spPr>
        <p:txBody>
          <a:bodyPr lIns="0"/>
          <a:lstStyle>
            <a:lvl1pPr marL="177800" indent="-177800">
              <a:lnSpc>
                <a:spcPct val="110000"/>
              </a:lnSpc>
              <a:spcBef>
                <a:spcPts val="1200"/>
              </a:spcBef>
              <a:buClr>
                <a:schemeClr val="accent5"/>
              </a:buClr>
              <a:buFont typeface="Wingdings" panose="05000000000000000000" pitchFamily="2" charset="2"/>
              <a:buChar char="§"/>
              <a:defRPr sz="1400"/>
            </a:lvl1pPr>
          </a:lstStyle>
          <a:p>
            <a:pPr lvl="0"/>
            <a:r>
              <a:rPr lang="en-US" noProof="0" dirty="0"/>
              <a:t>Sed </a:t>
            </a:r>
            <a:r>
              <a:rPr lang="en-US" noProof="0" dirty="0" err="1"/>
              <a:t>saepe</a:t>
            </a:r>
            <a:r>
              <a:rPr lang="en-US" noProof="0" dirty="0"/>
              <a:t> </a:t>
            </a:r>
            <a:r>
              <a:rPr lang="en-US" noProof="0" dirty="0" err="1"/>
              <a:t>enim</a:t>
            </a:r>
            <a:r>
              <a:rPr lang="en-US" noProof="0" dirty="0"/>
              <a:t> </a:t>
            </a:r>
            <a:r>
              <a:rPr lang="en-US" noProof="0" dirty="0" err="1"/>
              <a:t>redeo</a:t>
            </a:r>
            <a:r>
              <a:rPr lang="en-US" noProof="0" dirty="0"/>
              <a:t> ad </a:t>
            </a:r>
            <a:r>
              <a:rPr lang="en-US" noProof="0" dirty="0" err="1"/>
              <a:t>Scipionem</a:t>
            </a:r>
            <a:r>
              <a:rPr lang="en-US" noProof="0" dirty="0"/>
              <a:t>, </a:t>
            </a:r>
            <a:r>
              <a:rPr lang="en-US" noProof="0" dirty="0" err="1"/>
              <a:t>cuius</a:t>
            </a:r>
            <a:r>
              <a:rPr lang="en-US" noProof="0" dirty="0"/>
              <a:t> </a:t>
            </a:r>
            <a:r>
              <a:rPr lang="en-US" noProof="0" dirty="0" err="1"/>
              <a:t>omnis</a:t>
            </a:r>
            <a:r>
              <a:rPr lang="en-US" noProof="0" dirty="0"/>
              <a:t> </a:t>
            </a:r>
            <a:r>
              <a:rPr lang="en-US" noProof="0" dirty="0" err="1"/>
              <a:t>sermo</a:t>
            </a:r>
            <a:r>
              <a:rPr lang="en-US" noProof="0" dirty="0"/>
              <a:t> </a:t>
            </a:r>
            <a:r>
              <a:rPr lang="en-US" noProof="0" dirty="0" err="1"/>
              <a:t>erat</a:t>
            </a:r>
            <a:r>
              <a:rPr lang="en-US" noProof="0" dirty="0"/>
              <a:t> de </a:t>
            </a:r>
            <a:r>
              <a:rPr lang="en-US" noProof="0" dirty="0" err="1"/>
              <a:t>amicitia</a:t>
            </a:r>
            <a:r>
              <a:rPr lang="en-US" noProof="0" dirty="0"/>
              <a:t> </a:t>
            </a:r>
            <a:r>
              <a:rPr lang="en-US" noProof="0" dirty="0" err="1"/>
              <a:t>querebatur</a:t>
            </a:r>
            <a:r>
              <a:rPr lang="en-US" noProof="0" dirty="0"/>
              <a:t>, quod omnibus in rebus </a:t>
            </a:r>
            <a:r>
              <a:rPr lang="en-US" noProof="0" dirty="0" err="1"/>
              <a:t>homines</a:t>
            </a:r>
            <a:r>
              <a:rPr lang="en-US" noProof="0" dirty="0"/>
              <a:t> </a:t>
            </a:r>
            <a:r>
              <a:rPr lang="en-US" noProof="0" dirty="0" err="1"/>
              <a:t>diligentiores</a:t>
            </a:r>
            <a:r>
              <a:rPr lang="en-US" noProof="0" dirty="0"/>
              <a:t> </a:t>
            </a:r>
            <a:r>
              <a:rPr lang="en-US" noProof="0" dirty="0" err="1"/>
              <a:t>essent</a:t>
            </a:r>
            <a:r>
              <a:rPr lang="en-US" noProof="0" dirty="0"/>
              <a:t>; </a:t>
            </a:r>
            <a:r>
              <a:rPr lang="en-US" noProof="0" dirty="0" err="1"/>
              <a:t>capras</a:t>
            </a:r>
            <a:r>
              <a:rPr lang="en-US" noProof="0" dirty="0"/>
              <a:t> et </a:t>
            </a:r>
            <a:r>
              <a:rPr lang="en-US" noProof="0" dirty="0" err="1"/>
              <a:t>oves</a:t>
            </a:r>
            <a:r>
              <a:rPr lang="en-US" noProof="0" dirty="0"/>
              <a:t> </a:t>
            </a:r>
            <a:r>
              <a:rPr lang="en-US" noProof="0" dirty="0" err="1"/>
              <a:t>quot</a:t>
            </a:r>
            <a:r>
              <a:rPr lang="en-US" noProof="0" dirty="0"/>
              <a:t> </a:t>
            </a:r>
            <a:r>
              <a:rPr lang="en-US" noProof="0" dirty="0" err="1"/>
              <a:t>quisque</a:t>
            </a:r>
            <a:r>
              <a:rPr lang="en-US" noProof="0" dirty="0"/>
              <a:t> </a:t>
            </a:r>
            <a:r>
              <a:rPr lang="en-US" noProof="0" dirty="0" err="1"/>
              <a:t>haberet</a:t>
            </a:r>
            <a:r>
              <a:rPr lang="en-US" noProof="0" dirty="0"/>
              <a:t>, </a:t>
            </a:r>
            <a:r>
              <a:rPr lang="en-US" noProof="0" dirty="0" err="1"/>
              <a:t>dicere</a:t>
            </a:r>
            <a:r>
              <a:rPr lang="en-US" noProof="0" dirty="0"/>
              <a:t> posse, </a:t>
            </a:r>
            <a:r>
              <a:rPr lang="en-US" noProof="0" dirty="0" err="1"/>
              <a:t>amicos</a:t>
            </a:r>
            <a:r>
              <a:rPr lang="en-US" noProof="0" dirty="0"/>
              <a:t> </a:t>
            </a:r>
            <a:r>
              <a:rPr lang="en-US" noProof="0" dirty="0" err="1"/>
              <a:t>quot</a:t>
            </a:r>
            <a:r>
              <a:rPr lang="en-US" noProof="0" dirty="0"/>
              <a:t> </a:t>
            </a:r>
            <a:r>
              <a:rPr lang="en-US" noProof="0" dirty="0" err="1"/>
              <a:t>haberet</a:t>
            </a:r>
            <a:r>
              <a:rPr lang="en-US" noProof="0" dirty="0"/>
              <a:t>, non posse </a:t>
            </a:r>
            <a:r>
              <a:rPr lang="en-US" noProof="0" dirty="0" err="1"/>
              <a:t>dicere</a:t>
            </a:r>
            <a:r>
              <a:rPr lang="en-US" noProof="0" dirty="0"/>
              <a:t> et in </a:t>
            </a:r>
            <a:r>
              <a:rPr lang="en-US" noProof="0" dirty="0" err="1"/>
              <a:t>illis</a:t>
            </a:r>
            <a:r>
              <a:rPr lang="en-US" noProof="0" dirty="0"/>
              <a:t> </a:t>
            </a:r>
            <a:r>
              <a:rPr lang="en-US" noProof="0" dirty="0" err="1"/>
              <a:t>quidem</a:t>
            </a:r>
            <a:r>
              <a:rPr lang="en-US" noProof="0" dirty="0"/>
              <a:t> </a:t>
            </a:r>
            <a:r>
              <a:rPr lang="en-US" noProof="0" dirty="0" err="1"/>
              <a:t>parandis</a:t>
            </a:r>
            <a:r>
              <a:rPr lang="en-US" noProof="0" dirty="0"/>
              <a:t> </a:t>
            </a:r>
            <a:r>
              <a:rPr lang="en-US" noProof="0" dirty="0" err="1"/>
              <a:t>adhibere</a:t>
            </a:r>
            <a:r>
              <a:rPr lang="en-US" noProof="0" dirty="0"/>
              <a:t> </a:t>
            </a:r>
            <a:r>
              <a:rPr lang="en-US" noProof="0" dirty="0" err="1"/>
              <a:t>curam</a:t>
            </a:r>
            <a:r>
              <a:rPr lang="en-US" noProof="0" dirty="0"/>
              <a:t>, in </a:t>
            </a:r>
            <a:r>
              <a:rPr lang="en-US" noProof="0" dirty="0" err="1"/>
              <a:t>amicis</a:t>
            </a:r>
            <a:r>
              <a:rPr lang="en-US" noProof="0" dirty="0"/>
              <a:t> </a:t>
            </a:r>
            <a:r>
              <a:rPr lang="en-US" noProof="0" dirty="0" err="1"/>
              <a:t>eligendis</a:t>
            </a:r>
            <a:r>
              <a:rPr lang="en-US" noProof="0" dirty="0"/>
              <a:t> </a:t>
            </a:r>
            <a:r>
              <a:rPr lang="en-US" noProof="0" dirty="0" err="1"/>
              <a:t>neglegentis</a:t>
            </a:r>
            <a:r>
              <a:rPr lang="en-US" noProof="0" dirty="0"/>
              <a:t> </a:t>
            </a:r>
            <a:r>
              <a:rPr lang="en-US" noProof="0" dirty="0" err="1"/>
              <a:t>esse</a:t>
            </a:r>
            <a:r>
              <a:rPr lang="en-US" noProof="0" dirty="0"/>
              <a:t> </a:t>
            </a:r>
            <a:r>
              <a:rPr lang="en-US" noProof="0" dirty="0" err="1"/>
              <a:t>nec</a:t>
            </a:r>
            <a:r>
              <a:rPr lang="en-US" noProof="0" dirty="0"/>
              <a:t> habere.</a:t>
            </a:r>
          </a:p>
        </p:txBody>
      </p:sp>
    </p:spTree>
    <p:extLst>
      <p:ext uri="{BB962C8B-B14F-4D97-AF65-F5344CB8AC3E}">
        <p14:creationId xmlns:p14="http://schemas.microsoft.com/office/powerpoint/2010/main" val="264601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Basic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332399"/>
          </a:xfrm>
        </p:spPr>
        <p:txBody>
          <a:bodyPr vert="horz" wrap="square" lIns="0" tIns="0" rIns="0" bIns="0" rtlCol="0" anchor="t">
            <a:spAutoFit/>
          </a:bodyPr>
          <a:lstStyle>
            <a:lvl1pPr>
              <a:defRPr lang="en-US" kern="1500" dirty="0"/>
            </a:lvl1pPr>
          </a:lstStyle>
          <a:p>
            <a:pPr marL="0" marR="0" lvl="0" indent="0" fontAlgn="auto">
              <a:spcBef>
                <a:spcPts val="750"/>
              </a:spcBef>
              <a:spcAft>
                <a:spcPts val="0"/>
              </a:spcAft>
              <a:buClrTx/>
              <a:buSzTx/>
              <a:buFont typeface="Arial" panose="020B0604020202020204" pitchFamily="34" charset="0"/>
              <a:tabLst/>
            </a:pPr>
            <a:r>
              <a:rPr lang="en-US" noProof="0" dirty="0"/>
              <a:t>Insert the title</a:t>
            </a:r>
          </a:p>
        </p:txBody>
      </p:sp>
      <p:sp>
        <p:nvSpPr>
          <p:cNvPr id="6" name="Slide Number Placeholder 5"/>
          <p:cNvSpPr>
            <a:spLocks noGrp="1"/>
          </p:cNvSpPr>
          <p:nvPr>
            <p:ph type="sldNum" sz="quarter" idx="12"/>
          </p:nvPr>
        </p:nvSpPr>
        <p:spPr/>
        <p:txBody>
          <a:bodyPr/>
          <a:lstStyle/>
          <a:p>
            <a:fld id="{A014B4A8-9E50-4F50-BEFA-76F68FFEF320}" type="slidenum">
              <a:rPr lang="fr-FR" smtClean="0"/>
              <a:t>‹#›</a:t>
            </a:fld>
            <a:endParaRPr lang="fr-FR"/>
          </a:p>
        </p:txBody>
      </p:sp>
      <p:sp>
        <p:nvSpPr>
          <p:cNvPr id="7" name="Espace réservé du texte 11">
            <a:extLst>
              <a:ext uri="{FF2B5EF4-FFF2-40B4-BE49-F238E27FC236}">
                <a16:creationId xmlns:a16="http://schemas.microsoft.com/office/drawing/2014/main" id="{333017BA-3AF5-470A-8A77-70AD3F2A3875}"/>
              </a:ext>
            </a:extLst>
          </p:cNvPr>
          <p:cNvSpPr>
            <a:spLocks noGrp="1"/>
          </p:cNvSpPr>
          <p:nvPr>
            <p:ph type="body" sz="quarter" idx="27" hasCustomPrompt="1"/>
          </p:nvPr>
        </p:nvSpPr>
        <p:spPr>
          <a:xfrm>
            <a:off x="628647" y="727666"/>
            <a:ext cx="7886700" cy="303481"/>
          </a:xfrm>
          <a:prstGeom prst="rect">
            <a:avLst/>
          </a:prstGeom>
        </p:spPr>
        <p:txBody>
          <a:bodyPr wrap="square" lIns="0" tIns="0" rIns="0" bIns="0" anchor="t">
            <a:spAutoFit/>
          </a:bodyPr>
          <a:lstStyle>
            <a:lvl1pPr marL="0" indent="0" algn="l">
              <a:lnSpc>
                <a:spcPct val="150000"/>
              </a:lnSpc>
              <a:buNone/>
              <a:defRPr sz="1500" b="1" i="0" kern="1500" baseline="0">
                <a:solidFill>
                  <a:srgbClr val="1050A3"/>
                </a:solidFill>
                <a:latin typeface="Arial" panose="020B0604020202020204" pitchFamily="34" charset="0"/>
                <a:cs typeface="Arial" panose="020B0604020202020204" pitchFamily="34" charset="0"/>
              </a:defRPr>
            </a:lvl1pPr>
          </a:lstStyle>
          <a:p>
            <a:pPr lvl="0"/>
            <a:r>
              <a:rPr lang="en-US" noProof="0" dirty="0"/>
              <a:t>Subtitle</a:t>
            </a:r>
          </a:p>
        </p:txBody>
      </p:sp>
      <p:sp>
        <p:nvSpPr>
          <p:cNvPr id="8" name="Espace réservé du texte 11">
            <a:extLst>
              <a:ext uri="{FF2B5EF4-FFF2-40B4-BE49-F238E27FC236}">
                <a16:creationId xmlns:a16="http://schemas.microsoft.com/office/drawing/2014/main" id="{FA3CD598-32B9-4106-B64B-310B6FD8C85F}"/>
              </a:ext>
            </a:extLst>
          </p:cNvPr>
          <p:cNvSpPr>
            <a:spLocks noGrp="1"/>
          </p:cNvSpPr>
          <p:nvPr>
            <p:ph type="body" sz="quarter" idx="28" hasCustomPrompt="1"/>
          </p:nvPr>
        </p:nvSpPr>
        <p:spPr>
          <a:xfrm>
            <a:off x="628650" y="1134616"/>
            <a:ext cx="7886700" cy="242823"/>
          </a:xfrm>
          <a:prstGeom prst="rect">
            <a:avLst/>
          </a:prstGeom>
        </p:spPr>
        <p:txBody>
          <a:bodyPr wrap="square" lIns="0" tIns="0" rIns="0" bIns="0" anchor="t">
            <a:spAutoFit/>
          </a:bodyPr>
          <a:lstStyle>
            <a:lvl1pPr marL="0" indent="0" algn="l">
              <a:lnSpc>
                <a:spcPct val="150000"/>
              </a:lnSpc>
              <a:buNone/>
              <a:defRPr sz="1200" b="1" i="0" kern="1500" baseline="0">
                <a:solidFill>
                  <a:srgbClr val="1050A3"/>
                </a:solidFill>
                <a:latin typeface="Arial" panose="020B0604020202020204" pitchFamily="34" charset="0"/>
                <a:cs typeface="Arial" panose="020B0604020202020204" pitchFamily="34" charset="0"/>
              </a:defRPr>
            </a:lvl1pPr>
          </a:lstStyle>
          <a:p>
            <a:pPr lvl="0"/>
            <a:r>
              <a:rPr lang="en-US" noProof="0" dirty="0"/>
              <a:t>Introduction text</a:t>
            </a:r>
          </a:p>
        </p:txBody>
      </p:sp>
      <p:sp>
        <p:nvSpPr>
          <p:cNvPr id="9" name="Espace réservé du texte 11">
            <a:extLst>
              <a:ext uri="{FF2B5EF4-FFF2-40B4-BE49-F238E27FC236}">
                <a16:creationId xmlns:a16="http://schemas.microsoft.com/office/drawing/2014/main" id="{EFAC2B12-4390-4145-B4F0-CC3ED426CA16}"/>
              </a:ext>
            </a:extLst>
          </p:cNvPr>
          <p:cNvSpPr>
            <a:spLocks noGrp="1"/>
          </p:cNvSpPr>
          <p:nvPr>
            <p:ph type="body" sz="quarter" idx="29" hasCustomPrompt="1"/>
          </p:nvPr>
        </p:nvSpPr>
        <p:spPr>
          <a:xfrm>
            <a:off x="628649" y="3813394"/>
            <a:ext cx="7886698" cy="263021"/>
          </a:xfrm>
          <a:prstGeom prst="rect">
            <a:avLst/>
          </a:prstGeom>
        </p:spPr>
        <p:txBody>
          <a:bodyPr wrap="square" lIns="0" tIns="0" rIns="0" bIns="0" anchor="t">
            <a:spAutoFit/>
          </a:bodyPr>
          <a:lstStyle>
            <a:lvl1pPr marL="0" indent="0" algn="l">
              <a:lnSpc>
                <a:spcPct val="150000"/>
              </a:lnSpc>
              <a:buNone/>
              <a:defRPr sz="1300" b="1" i="0" kern="1500" baseline="0">
                <a:solidFill>
                  <a:srgbClr val="1050A3"/>
                </a:solidFill>
                <a:latin typeface="Arial" panose="020B0604020202020204" pitchFamily="34" charset="0"/>
                <a:cs typeface="Arial" panose="020B0604020202020204" pitchFamily="34" charset="0"/>
              </a:defRPr>
            </a:lvl1pPr>
          </a:lstStyle>
          <a:p>
            <a:r>
              <a:rPr lang="en-US" noProof="0" dirty="0"/>
              <a:t>Conclusion text</a:t>
            </a:r>
          </a:p>
        </p:txBody>
      </p:sp>
      <p:sp>
        <p:nvSpPr>
          <p:cNvPr id="12" name="Espace réservé du texte 2">
            <a:extLst>
              <a:ext uri="{FF2B5EF4-FFF2-40B4-BE49-F238E27FC236}">
                <a16:creationId xmlns:a16="http://schemas.microsoft.com/office/drawing/2014/main" id="{E16CA1B3-0AD1-4D99-AE81-89882354A79D}"/>
              </a:ext>
            </a:extLst>
          </p:cNvPr>
          <p:cNvSpPr>
            <a:spLocks noGrp="1"/>
          </p:cNvSpPr>
          <p:nvPr>
            <p:ph type="body" sz="quarter" idx="31" hasCustomPrompt="1"/>
          </p:nvPr>
        </p:nvSpPr>
        <p:spPr>
          <a:xfrm>
            <a:off x="628646" y="1533038"/>
            <a:ext cx="3852000" cy="2280356"/>
          </a:xfrm>
          <a:prstGeom prst="rect">
            <a:avLst/>
          </a:prstGeom>
        </p:spPr>
        <p:txBody>
          <a:bodyPr lIns="0"/>
          <a:lstStyle>
            <a:lvl1pPr marL="177800" indent="-177800">
              <a:buClr>
                <a:schemeClr val="accent5"/>
              </a:buClr>
              <a:buFont typeface="Wingdings" panose="05000000000000000000" pitchFamily="2" charset="2"/>
              <a:buChar char="§"/>
              <a:defRPr sz="1400"/>
            </a:lvl1pPr>
          </a:lstStyle>
          <a:p>
            <a:pPr lvl="0"/>
            <a:r>
              <a:rPr lang="en-US" noProof="0" dirty="0"/>
              <a:t>Sed </a:t>
            </a:r>
            <a:r>
              <a:rPr lang="en-US" noProof="0" dirty="0" err="1"/>
              <a:t>saepe</a:t>
            </a:r>
            <a:r>
              <a:rPr lang="en-US" noProof="0" dirty="0"/>
              <a:t> </a:t>
            </a:r>
            <a:r>
              <a:rPr lang="en-US" noProof="0" dirty="0" err="1"/>
              <a:t>enim</a:t>
            </a:r>
            <a:r>
              <a:rPr lang="en-US" noProof="0" dirty="0"/>
              <a:t> </a:t>
            </a:r>
            <a:r>
              <a:rPr lang="en-US" noProof="0" dirty="0" err="1"/>
              <a:t>redeo</a:t>
            </a:r>
            <a:r>
              <a:rPr lang="en-US" noProof="0" dirty="0"/>
              <a:t> ad </a:t>
            </a:r>
            <a:r>
              <a:rPr lang="en-US" noProof="0" dirty="0" err="1"/>
              <a:t>Scipionem</a:t>
            </a:r>
            <a:r>
              <a:rPr lang="en-US" noProof="0" dirty="0"/>
              <a:t>, </a:t>
            </a:r>
            <a:r>
              <a:rPr lang="en-US" noProof="0" dirty="0" err="1"/>
              <a:t>cuius</a:t>
            </a:r>
            <a:r>
              <a:rPr lang="en-US" noProof="0" dirty="0"/>
              <a:t> </a:t>
            </a:r>
            <a:r>
              <a:rPr lang="en-US" noProof="0" dirty="0" err="1"/>
              <a:t>omnis</a:t>
            </a:r>
            <a:r>
              <a:rPr lang="en-US" noProof="0" dirty="0"/>
              <a:t> </a:t>
            </a:r>
            <a:r>
              <a:rPr lang="en-US" noProof="0" dirty="0" err="1"/>
              <a:t>sermo</a:t>
            </a:r>
            <a:r>
              <a:rPr lang="en-US" noProof="0" dirty="0"/>
              <a:t> </a:t>
            </a:r>
            <a:r>
              <a:rPr lang="en-US" noProof="0" dirty="0" err="1"/>
              <a:t>erat</a:t>
            </a:r>
            <a:r>
              <a:rPr lang="en-US" noProof="0" dirty="0"/>
              <a:t> de </a:t>
            </a:r>
            <a:r>
              <a:rPr lang="en-US" noProof="0" dirty="0" err="1"/>
              <a:t>amicitia</a:t>
            </a:r>
            <a:r>
              <a:rPr lang="en-US" noProof="0" dirty="0"/>
              <a:t> </a:t>
            </a:r>
            <a:r>
              <a:rPr lang="en-US" noProof="0" dirty="0" err="1"/>
              <a:t>querebatur</a:t>
            </a:r>
            <a:r>
              <a:rPr lang="en-US" noProof="0" dirty="0"/>
              <a:t>, quod omnibus in rebus </a:t>
            </a:r>
            <a:r>
              <a:rPr lang="en-US" noProof="0" dirty="0" err="1"/>
              <a:t>homines</a:t>
            </a:r>
            <a:r>
              <a:rPr lang="en-US" noProof="0" dirty="0"/>
              <a:t> </a:t>
            </a:r>
            <a:r>
              <a:rPr lang="en-US" noProof="0" dirty="0" err="1"/>
              <a:t>diligentiores</a:t>
            </a:r>
            <a:r>
              <a:rPr lang="en-US" noProof="0" dirty="0"/>
              <a:t> </a:t>
            </a:r>
            <a:r>
              <a:rPr lang="en-US" noProof="0" dirty="0" err="1"/>
              <a:t>essent</a:t>
            </a:r>
            <a:r>
              <a:rPr lang="en-US" noProof="0" dirty="0"/>
              <a:t>; </a:t>
            </a:r>
            <a:r>
              <a:rPr lang="en-US" noProof="0" dirty="0" err="1"/>
              <a:t>capras</a:t>
            </a:r>
            <a:r>
              <a:rPr lang="en-US" noProof="0" dirty="0"/>
              <a:t> et </a:t>
            </a:r>
            <a:r>
              <a:rPr lang="en-US" noProof="0" dirty="0" err="1"/>
              <a:t>oves</a:t>
            </a:r>
            <a:r>
              <a:rPr lang="en-US" noProof="0" dirty="0"/>
              <a:t> </a:t>
            </a:r>
            <a:r>
              <a:rPr lang="en-US" noProof="0" dirty="0" err="1"/>
              <a:t>quot</a:t>
            </a:r>
            <a:r>
              <a:rPr lang="en-US" noProof="0" dirty="0"/>
              <a:t> </a:t>
            </a:r>
            <a:r>
              <a:rPr lang="en-US" noProof="0" dirty="0" err="1"/>
              <a:t>quisque</a:t>
            </a:r>
            <a:r>
              <a:rPr lang="en-US" noProof="0" dirty="0"/>
              <a:t> </a:t>
            </a:r>
            <a:r>
              <a:rPr lang="en-US" noProof="0" dirty="0" err="1"/>
              <a:t>haberet</a:t>
            </a:r>
            <a:r>
              <a:rPr lang="en-US" noProof="0" dirty="0"/>
              <a:t>, </a:t>
            </a:r>
            <a:r>
              <a:rPr lang="en-US" noProof="0" dirty="0" err="1"/>
              <a:t>dicere</a:t>
            </a:r>
            <a:r>
              <a:rPr lang="en-US" noProof="0" dirty="0"/>
              <a:t> posse, </a:t>
            </a:r>
            <a:r>
              <a:rPr lang="en-US" noProof="0" dirty="0" err="1"/>
              <a:t>amicos</a:t>
            </a:r>
            <a:r>
              <a:rPr lang="en-US" noProof="0" dirty="0"/>
              <a:t> </a:t>
            </a:r>
            <a:r>
              <a:rPr lang="en-US" noProof="0" dirty="0" err="1"/>
              <a:t>quot</a:t>
            </a:r>
            <a:r>
              <a:rPr lang="en-US" noProof="0" dirty="0"/>
              <a:t> </a:t>
            </a:r>
            <a:r>
              <a:rPr lang="en-US" noProof="0" dirty="0" err="1"/>
              <a:t>haberet</a:t>
            </a:r>
            <a:r>
              <a:rPr lang="en-US" noProof="0" dirty="0"/>
              <a:t>, non posse </a:t>
            </a:r>
            <a:r>
              <a:rPr lang="en-US" noProof="0" dirty="0" err="1"/>
              <a:t>dicere</a:t>
            </a:r>
            <a:r>
              <a:rPr lang="en-US" noProof="0" dirty="0"/>
              <a:t> et in </a:t>
            </a:r>
            <a:r>
              <a:rPr lang="en-US" noProof="0" dirty="0" err="1"/>
              <a:t>illis</a:t>
            </a:r>
            <a:r>
              <a:rPr lang="en-US" noProof="0" dirty="0"/>
              <a:t> </a:t>
            </a:r>
            <a:r>
              <a:rPr lang="en-US" noProof="0" dirty="0" err="1"/>
              <a:t>quidem</a:t>
            </a:r>
            <a:r>
              <a:rPr lang="en-US" noProof="0" dirty="0"/>
              <a:t> </a:t>
            </a:r>
            <a:r>
              <a:rPr lang="en-US" noProof="0" dirty="0" err="1"/>
              <a:t>parandis</a:t>
            </a:r>
            <a:r>
              <a:rPr lang="en-US" noProof="0" dirty="0"/>
              <a:t> </a:t>
            </a:r>
            <a:r>
              <a:rPr lang="en-US" noProof="0" dirty="0" err="1"/>
              <a:t>adhibere</a:t>
            </a:r>
            <a:r>
              <a:rPr lang="en-US" noProof="0" dirty="0"/>
              <a:t> </a:t>
            </a:r>
            <a:r>
              <a:rPr lang="en-US" noProof="0" dirty="0" err="1"/>
              <a:t>curam</a:t>
            </a:r>
            <a:r>
              <a:rPr lang="en-US" noProof="0" dirty="0"/>
              <a:t>, in </a:t>
            </a:r>
            <a:r>
              <a:rPr lang="en-US" noProof="0" dirty="0" err="1"/>
              <a:t>amicis</a:t>
            </a:r>
            <a:r>
              <a:rPr lang="en-US" noProof="0" dirty="0"/>
              <a:t> </a:t>
            </a:r>
            <a:r>
              <a:rPr lang="en-US" noProof="0" dirty="0" err="1"/>
              <a:t>eligendis</a:t>
            </a:r>
            <a:r>
              <a:rPr lang="en-US" noProof="0" dirty="0"/>
              <a:t> </a:t>
            </a:r>
            <a:r>
              <a:rPr lang="en-US" noProof="0" dirty="0" err="1"/>
              <a:t>neglegentis</a:t>
            </a:r>
            <a:r>
              <a:rPr lang="en-US" noProof="0" dirty="0"/>
              <a:t> </a:t>
            </a:r>
            <a:r>
              <a:rPr lang="en-US" noProof="0" dirty="0" err="1"/>
              <a:t>esse</a:t>
            </a:r>
            <a:r>
              <a:rPr lang="en-US" noProof="0" dirty="0"/>
              <a:t> </a:t>
            </a:r>
            <a:r>
              <a:rPr lang="en-US" noProof="0" dirty="0" err="1"/>
              <a:t>nec</a:t>
            </a:r>
            <a:r>
              <a:rPr lang="en-US" noProof="0" dirty="0"/>
              <a:t> habere.</a:t>
            </a:r>
          </a:p>
        </p:txBody>
      </p:sp>
      <p:sp>
        <p:nvSpPr>
          <p:cNvPr id="13" name="Espace réservé du texte 2">
            <a:extLst>
              <a:ext uri="{FF2B5EF4-FFF2-40B4-BE49-F238E27FC236}">
                <a16:creationId xmlns:a16="http://schemas.microsoft.com/office/drawing/2014/main" id="{3F02FDA4-39AE-46A7-A0AE-408FB202E5A8}"/>
              </a:ext>
            </a:extLst>
          </p:cNvPr>
          <p:cNvSpPr>
            <a:spLocks noGrp="1"/>
          </p:cNvSpPr>
          <p:nvPr>
            <p:ph type="body" sz="quarter" idx="32" hasCustomPrompt="1"/>
          </p:nvPr>
        </p:nvSpPr>
        <p:spPr>
          <a:xfrm>
            <a:off x="4663347" y="1533038"/>
            <a:ext cx="3852000" cy="2280356"/>
          </a:xfrm>
          <a:prstGeom prst="rect">
            <a:avLst/>
          </a:prstGeom>
        </p:spPr>
        <p:txBody>
          <a:bodyPr lIns="0"/>
          <a:lstStyle>
            <a:lvl1pPr marL="177800" indent="-177800">
              <a:buClr>
                <a:schemeClr val="accent5"/>
              </a:buClr>
              <a:buFont typeface="Wingdings" panose="05000000000000000000" pitchFamily="2" charset="2"/>
              <a:buChar char="§"/>
              <a:defRPr sz="1400"/>
            </a:lvl1pPr>
          </a:lstStyle>
          <a:p>
            <a:pPr lvl="0"/>
            <a:r>
              <a:rPr lang="en-US" noProof="0" dirty="0"/>
              <a:t>Sed </a:t>
            </a:r>
            <a:r>
              <a:rPr lang="en-US" noProof="0" dirty="0" err="1"/>
              <a:t>saepe</a:t>
            </a:r>
            <a:r>
              <a:rPr lang="en-US" noProof="0" dirty="0"/>
              <a:t> </a:t>
            </a:r>
            <a:r>
              <a:rPr lang="en-US" noProof="0" dirty="0" err="1"/>
              <a:t>enim</a:t>
            </a:r>
            <a:r>
              <a:rPr lang="en-US" noProof="0" dirty="0"/>
              <a:t> </a:t>
            </a:r>
            <a:r>
              <a:rPr lang="en-US" noProof="0" dirty="0" err="1"/>
              <a:t>redeo</a:t>
            </a:r>
            <a:r>
              <a:rPr lang="en-US" noProof="0" dirty="0"/>
              <a:t> ad </a:t>
            </a:r>
            <a:r>
              <a:rPr lang="en-US" noProof="0" dirty="0" err="1"/>
              <a:t>Scipionem</a:t>
            </a:r>
            <a:r>
              <a:rPr lang="en-US" noProof="0" dirty="0"/>
              <a:t>, </a:t>
            </a:r>
            <a:r>
              <a:rPr lang="en-US" noProof="0" dirty="0" err="1"/>
              <a:t>cuius</a:t>
            </a:r>
            <a:r>
              <a:rPr lang="en-US" noProof="0" dirty="0"/>
              <a:t> </a:t>
            </a:r>
            <a:r>
              <a:rPr lang="en-US" noProof="0" dirty="0" err="1"/>
              <a:t>omnis</a:t>
            </a:r>
            <a:r>
              <a:rPr lang="en-US" noProof="0" dirty="0"/>
              <a:t> </a:t>
            </a:r>
            <a:r>
              <a:rPr lang="en-US" noProof="0" dirty="0" err="1"/>
              <a:t>sermo</a:t>
            </a:r>
            <a:r>
              <a:rPr lang="en-US" noProof="0" dirty="0"/>
              <a:t> </a:t>
            </a:r>
            <a:r>
              <a:rPr lang="en-US" noProof="0" dirty="0" err="1"/>
              <a:t>erat</a:t>
            </a:r>
            <a:r>
              <a:rPr lang="en-US" noProof="0" dirty="0"/>
              <a:t> de </a:t>
            </a:r>
            <a:r>
              <a:rPr lang="en-US" noProof="0" dirty="0" err="1"/>
              <a:t>amicitia</a:t>
            </a:r>
            <a:r>
              <a:rPr lang="en-US" noProof="0" dirty="0"/>
              <a:t> </a:t>
            </a:r>
            <a:r>
              <a:rPr lang="en-US" noProof="0" dirty="0" err="1"/>
              <a:t>querebatur</a:t>
            </a:r>
            <a:r>
              <a:rPr lang="en-US" noProof="0" dirty="0"/>
              <a:t>, quod omnibus in rebus </a:t>
            </a:r>
            <a:r>
              <a:rPr lang="en-US" noProof="0" dirty="0" err="1"/>
              <a:t>homines</a:t>
            </a:r>
            <a:r>
              <a:rPr lang="en-US" noProof="0" dirty="0"/>
              <a:t> </a:t>
            </a:r>
            <a:r>
              <a:rPr lang="en-US" noProof="0" dirty="0" err="1"/>
              <a:t>diligentiores</a:t>
            </a:r>
            <a:r>
              <a:rPr lang="en-US" noProof="0" dirty="0"/>
              <a:t> </a:t>
            </a:r>
            <a:r>
              <a:rPr lang="en-US" noProof="0" dirty="0" err="1"/>
              <a:t>essent</a:t>
            </a:r>
            <a:r>
              <a:rPr lang="en-US" noProof="0" dirty="0"/>
              <a:t>; </a:t>
            </a:r>
            <a:r>
              <a:rPr lang="en-US" noProof="0" dirty="0" err="1"/>
              <a:t>capras</a:t>
            </a:r>
            <a:r>
              <a:rPr lang="en-US" noProof="0" dirty="0"/>
              <a:t> et </a:t>
            </a:r>
            <a:r>
              <a:rPr lang="en-US" noProof="0" dirty="0" err="1"/>
              <a:t>oves</a:t>
            </a:r>
            <a:r>
              <a:rPr lang="en-US" noProof="0" dirty="0"/>
              <a:t> </a:t>
            </a:r>
            <a:r>
              <a:rPr lang="en-US" noProof="0" dirty="0" err="1"/>
              <a:t>quot</a:t>
            </a:r>
            <a:r>
              <a:rPr lang="en-US" noProof="0" dirty="0"/>
              <a:t> </a:t>
            </a:r>
            <a:r>
              <a:rPr lang="en-US" noProof="0" dirty="0" err="1"/>
              <a:t>quisque</a:t>
            </a:r>
            <a:r>
              <a:rPr lang="en-US" noProof="0" dirty="0"/>
              <a:t> </a:t>
            </a:r>
            <a:r>
              <a:rPr lang="en-US" noProof="0" dirty="0" err="1"/>
              <a:t>haberet</a:t>
            </a:r>
            <a:r>
              <a:rPr lang="en-US" noProof="0" dirty="0"/>
              <a:t>, </a:t>
            </a:r>
            <a:r>
              <a:rPr lang="en-US" noProof="0" dirty="0" err="1"/>
              <a:t>dicere</a:t>
            </a:r>
            <a:r>
              <a:rPr lang="en-US" noProof="0" dirty="0"/>
              <a:t> posse, </a:t>
            </a:r>
            <a:r>
              <a:rPr lang="en-US" noProof="0" dirty="0" err="1"/>
              <a:t>amicos</a:t>
            </a:r>
            <a:r>
              <a:rPr lang="en-US" noProof="0" dirty="0"/>
              <a:t> </a:t>
            </a:r>
            <a:r>
              <a:rPr lang="en-US" noProof="0" dirty="0" err="1"/>
              <a:t>quot</a:t>
            </a:r>
            <a:r>
              <a:rPr lang="en-US" noProof="0" dirty="0"/>
              <a:t> </a:t>
            </a:r>
            <a:r>
              <a:rPr lang="en-US" noProof="0" dirty="0" err="1"/>
              <a:t>haberet</a:t>
            </a:r>
            <a:r>
              <a:rPr lang="en-US" noProof="0" dirty="0"/>
              <a:t>, non posse </a:t>
            </a:r>
            <a:r>
              <a:rPr lang="en-US" noProof="0" dirty="0" err="1"/>
              <a:t>dicere</a:t>
            </a:r>
            <a:r>
              <a:rPr lang="en-US" noProof="0" dirty="0"/>
              <a:t> et in </a:t>
            </a:r>
            <a:r>
              <a:rPr lang="en-US" noProof="0" dirty="0" err="1"/>
              <a:t>illis</a:t>
            </a:r>
            <a:r>
              <a:rPr lang="en-US" noProof="0" dirty="0"/>
              <a:t> </a:t>
            </a:r>
            <a:r>
              <a:rPr lang="en-US" noProof="0" dirty="0" err="1"/>
              <a:t>quidem</a:t>
            </a:r>
            <a:r>
              <a:rPr lang="en-US" noProof="0" dirty="0"/>
              <a:t> </a:t>
            </a:r>
            <a:r>
              <a:rPr lang="en-US" noProof="0" dirty="0" err="1"/>
              <a:t>parandis</a:t>
            </a:r>
            <a:r>
              <a:rPr lang="en-US" noProof="0" dirty="0"/>
              <a:t> </a:t>
            </a:r>
            <a:r>
              <a:rPr lang="en-US" noProof="0" dirty="0" err="1"/>
              <a:t>adhibere</a:t>
            </a:r>
            <a:r>
              <a:rPr lang="en-US" noProof="0" dirty="0"/>
              <a:t> </a:t>
            </a:r>
            <a:r>
              <a:rPr lang="en-US" noProof="0" dirty="0" err="1"/>
              <a:t>curam</a:t>
            </a:r>
            <a:r>
              <a:rPr lang="en-US" noProof="0" dirty="0"/>
              <a:t>, in </a:t>
            </a:r>
            <a:r>
              <a:rPr lang="en-US" noProof="0" dirty="0" err="1"/>
              <a:t>amicis</a:t>
            </a:r>
            <a:r>
              <a:rPr lang="en-US" noProof="0" dirty="0"/>
              <a:t> </a:t>
            </a:r>
            <a:r>
              <a:rPr lang="en-US" noProof="0" dirty="0" err="1"/>
              <a:t>eligendis</a:t>
            </a:r>
            <a:r>
              <a:rPr lang="en-US" noProof="0" dirty="0"/>
              <a:t> </a:t>
            </a:r>
            <a:r>
              <a:rPr lang="en-US" noProof="0" dirty="0" err="1"/>
              <a:t>neglegentis</a:t>
            </a:r>
            <a:r>
              <a:rPr lang="en-US" noProof="0" dirty="0"/>
              <a:t> </a:t>
            </a:r>
            <a:r>
              <a:rPr lang="en-US" noProof="0" dirty="0" err="1"/>
              <a:t>esse</a:t>
            </a:r>
            <a:r>
              <a:rPr lang="en-US" noProof="0" dirty="0"/>
              <a:t> </a:t>
            </a:r>
            <a:r>
              <a:rPr lang="en-US" noProof="0" dirty="0" err="1"/>
              <a:t>nec</a:t>
            </a:r>
            <a:r>
              <a:rPr lang="en-US" noProof="0" dirty="0"/>
              <a:t> habere.</a:t>
            </a:r>
          </a:p>
        </p:txBody>
      </p:sp>
    </p:spTree>
    <p:extLst>
      <p:ext uri="{BB962C8B-B14F-4D97-AF65-F5344CB8AC3E}">
        <p14:creationId xmlns:p14="http://schemas.microsoft.com/office/powerpoint/2010/main" val="450125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_Basic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332399"/>
          </a:xfrm>
        </p:spPr>
        <p:txBody>
          <a:bodyPr vert="horz" wrap="square" lIns="0" tIns="0" rIns="0" bIns="0" rtlCol="0" anchor="t">
            <a:spAutoFit/>
          </a:bodyPr>
          <a:lstStyle>
            <a:lvl1pPr>
              <a:defRPr lang="en-US" kern="1500" dirty="0"/>
            </a:lvl1pPr>
          </a:lstStyle>
          <a:p>
            <a:pPr marL="0" marR="0" lvl="0" indent="0" fontAlgn="auto">
              <a:spcBef>
                <a:spcPts val="750"/>
              </a:spcBef>
              <a:spcAft>
                <a:spcPts val="0"/>
              </a:spcAft>
              <a:buClrTx/>
              <a:buSzTx/>
              <a:buFont typeface="Arial" panose="020B0604020202020204" pitchFamily="34" charset="0"/>
              <a:tabLst/>
            </a:pPr>
            <a:r>
              <a:rPr lang="en-US" noProof="0" dirty="0"/>
              <a:t>Insert the title</a:t>
            </a:r>
          </a:p>
        </p:txBody>
      </p:sp>
      <p:sp>
        <p:nvSpPr>
          <p:cNvPr id="6" name="Slide Number Placeholder 5"/>
          <p:cNvSpPr>
            <a:spLocks noGrp="1"/>
          </p:cNvSpPr>
          <p:nvPr>
            <p:ph type="sldNum" sz="quarter" idx="12"/>
          </p:nvPr>
        </p:nvSpPr>
        <p:spPr/>
        <p:txBody>
          <a:bodyPr/>
          <a:lstStyle/>
          <a:p>
            <a:fld id="{A014B4A8-9E50-4F50-BEFA-76F68FFEF320}" type="slidenum">
              <a:rPr lang="fr-FR" smtClean="0"/>
              <a:t>‹#›</a:t>
            </a:fld>
            <a:endParaRPr lang="fr-FR"/>
          </a:p>
        </p:txBody>
      </p:sp>
      <p:sp>
        <p:nvSpPr>
          <p:cNvPr id="7" name="Espace réservé du texte 11">
            <a:extLst>
              <a:ext uri="{FF2B5EF4-FFF2-40B4-BE49-F238E27FC236}">
                <a16:creationId xmlns:a16="http://schemas.microsoft.com/office/drawing/2014/main" id="{333017BA-3AF5-470A-8A77-70AD3F2A3875}"/>
              </a:ext>
            </a:extLst>
          </p:cNvPr>
          <p:cNvSpPr>
            <a:spLocks noGrp="1"/>
          </p:cNvSpPr>
          <p:nvPr>
            <p:ph type="body" sz="quarter" idx="27" hasCustomPrompt="1"/>
          </p:nvPr>
        </p:nvSpPr>
        <p:spPr>
          <a:xfrm>
            <a:off x="628647" y="727666"/>
            <a:ext cx="7886700" cy="303481"/>
          </a:xfrm>
          <a:prstGeom prst="rect">
            <a:avLst/>
          </a:prstGeom>
        </p:spPr>
        <p:txBody>
          <a:bodyPr wrap="square" lIns="0" tIns="0" rIns="0" bIns="0" anchor="t">
            <a:spAutoFit/>
          </a:bodyPr>
          <a:lstStyle>
            <a:lvl1pPr marL="0" indent="0" algn="l">
              <a:lnSpc>
                <a:spcPct val="150000"/>
              </a:lnSpc>
              <a:buNone/>
              <a:defRPr sz="1500" b="1" i="0" kern="1500" baseline="0">
                <a:solidFill>
                  <a:srgbClr val="1050A3"/>
                </a:solidFill>
                <a:latin typeface="Arial" panose="020B0604020202020204" pitchFamily="34" charset="0"/>
                <a:cs typeface="Arial" panose="020B0604020202020204" pitchFamily="34" charset="0"/>
              </a:defRPr>
            </a:lvl1pPr>
          </a:lstStyle>
          <a:p>
            <a:pPr lvl="0"/>
            <a:r>
              <a:rPr lang="en-US" noProof="0" dirty="0"/>
              <a:t>Subtitle</a:t>
            </a:r>
          </a:p>
        </p:txBody>
      </p:sp>
      <p:sp>
        <p:nvSpPr>
          <p:cNvPr id="8" name="Espace réservé du texte 2">
            <a:extLst>
              <a:ext uri="{FF2B5EF4-FFF2-40B4-BE49-F238E27FC236}">
                <a16:creationId xmlns:a16="http://schemas.microsoft.com/office/drawing/2014/main" id="{0C5CE0D5-473B-4ABD-9BE0-960E0C47EA8E}"/>
              </a:ext>
            </a:extLst>
          </p:cNvPr>
          <p:cNvSpPr>
            <a:spLocks noGrp="1"/>
          </p:cNvSpPr>
          <p:nvPr>
            <p:ph type="body" sz="quarter" idx="28" hasCustomPrompt="1"/>
          </p:nvPr>
        </p:nvSpPr>
        <p:spPr>
          <a:xfrm>
            <a:off x="628646" y="1139338"/>
            <a:ext cx="2536615" cy="3341222"/>
          </a:xfrm>
          <a:prstGeom prst="rect">
            <a:avLst/>
          </a:prstGeom>
        </p:spPr>
        <p:txBody>
          <a:bodyPr lIns="0"/>
          <a:lstStyle>
            <a:lvl1pPr marL="177800" indent="-177800">
              <a:buClr>
                <a:schemeClr val="accent5"/>
              </a:buClr>
              <a:buFont typeface="Wingdings" panose="05000000000000000000" pitchFamily="2" charset="2"/>
              <a:buChar char="§"/>
              <a:defRPr sz="1400"/>
            </a:lvl1pPr>
          </a:lstStyle>
          <a:p>
            <a:pPr lvl="0"/>
            <a:r>
              <a:rPr lang="en-US" noProof="0" dirty="0"/>
              <a:t>Sed </a:t>
            </a:r>
            <a:r>
              <a:rPr lang="en-US" noProof="0" dirty="0" err="1"/>
              <a:t>saepe</a:t>
            </a:r>
            <a:r>
              <a:rPr lang="en-US" noProof="0" dirty="0"/>
              <a:t> </a:t>
            </a:r>
            <a:r>
              <a:rPr lang="en-US" noProof="0" dirty="0" err="1"/>
              <a:t>enim</a:t>
            </a:r>
            <a:r>
              <a:rPr lang="en-US" noProof="0" dirty="0"/>
              <a:t> </a:t>
            </a:r>
            <a:r>
              <a:rPr lang="en-US" noProof="0" dirty="0" err="1"/>
              <a:t>redeo</a:t>
            </a:r>
            <a:r>
              <a:rPr lang="en-US" noProof="0" dirty="0"/>
              <a:t> ad </a:t>
            </a:r>
            <a:r>
              <a:rPr lang="en-US" noProof="0" dirty="0" err="1"/>
              <a:t>Scipionem</a:t>
            </a:r>
            <a:r>
              <a:rPr lang="en-US" noProof="0" dirty="0"/>
              <a:t>, </a:t>
            </a:r>
            <a:r>
              <a:rPr lang="en-US" noProof="0" dirty="0" err="1"/>
              <a:t>cuius</a:t>
            </a:r>
            <a:r>
              <a:rPr lang="en-US" noProof="0" dirty="0"/>
              <a:t> </a:t>
            </a:r>
            <a:r>
              <a:rPr lang="en-US" noProof="0" dirty="0" err="1"/>
              <a:t>omnis</a:t>
            </a:r>
            <a:r>
              <a:rPr lang="en-US" noProof="0" dirty="0"/>
              <a:t> </a:t>
            </a:r>
            <a:r>
              <a:rPr lang="en-US" noProof="0" dirty="0" err="1"/>
              <a:t>sermo</a:t>
            </a:r>
            <a:r>
              <a:rPr lang="en-US" noProof="0" dirty="0"/>
              <a:t> </a:t>
            </a:r>
            <a:r>
              <a:rPr lang="en-US" noProof="0" dirty="0" err="1"/>
              <a:t>erat</a:t>
            </a:r>
            <a:r>
              <a:rPr lang="en-US" noProof="0" dirty="0"/>
              <a:t> de </a:t>
            </a:r>
            <a:r>
              <a:rPr lang="en-US" noProof="0" dirty="0" err="1"/>
              <a:t>amicitia</a:t>
            </a:r>
            <a:r>
              <a:rPr lang="en-US" noProof="0" dirty="0"/>
              <a:t> </a:t>
            </a:r>
            <a:r>
              <a:rPr lang="en-US" noProof="0" dirty="0" err="1"/>
              <a:t>querebatur</a:t>
            </a:r>
            <a:r>
              <a:rPr lang="en-US" noProof="0" dirty="0"/>
              <a:t>, quod omnibus in rebus </a:t>
            </a:r>
            <a:r>
              <a:rPr lang="en-US" noProof="0" dirty="0" err="1"/>
              <a:t>homines</a:t>
            </a:r>
            <a:r>
              <a:rPr lang="en-US" noProof="0" dirty="0"/>
              <a:t> </a:t>
            </a:r>
            <a:r>
              <a:rPr lang="en-US" noProof="0" dirty="0" err="1"/>
              <a:t>diligentiores</a:t>
            </a:r>
            <a:r>
              <a:rPr lang="en-US" noProof="0" dirty="0"/>
              <a:t> </a:t>
            </a:r>
            <a:r>
              <a:rPr lang="en-US" noProof="0" dirty="0" err="1"/>
              <a:t>essent</a:t>
            </a:r>
            <a:r>
              <a:rPr lang="en-US" noProof="0" dirty="0"/>
              <a:t>; </a:t>
            </a:r>
            <a:r>
              <a:rPr lang="en-US" noProof="0" dirty="0" err="1"/>
              <a:t>capras</a:t>
            </a:r>
            <a:r>
              <a:rPr lang="en-US" noProof="0" dirty="0"/>
              <a:t> et </a:t>
            </a:r>
            <a:r>
              <a:rPr lang="en-US" noProof="0" dirty="0" err="1"/>
              <a:t>oves</a:t>
            </a:r>
            <a:r>
              <a:rPr lang="en-US" noProof="0" dirty="0"/>
              <a:t> </a:t>
            </a:r>
            <a:r>
              <a:rPr lang="en-US" noProof="0" dirty="0" err="1"/>
              <a:t>quot</a:t>
            </a:r>
            <a:r>
              <a:rPr lang="en-US" noProof="0" dirty="0"/>
              <a:t> </a:t>
            </a:r>
            <a:r>
              <a:rPr lang="en-US" noProof="0" dirty="0" err="1"/>
              <a:t>quisque</a:t>
            </a:r>
            <a:r>
              <a:rPr lang="en-US" noProof="0" dirty="0"/>
              <a:t> </a:t>
            </a:r>
            <a:r>
              <a:rPr lang="en-US" noProof="0" dirty="0" err="1"/>
              <a:t>haberet</a:t>
            </a:r>
            <a:r>
              <a:rPr lang="en-US" noProof="0" dirty="0"/>
              <a:t>, </a:t>
            </a:r>
            <a:r>
              <a:rPr lang="en-US" noProof="0" dirty="0" err="1"/>
              <a:t>dicere</a:t>
            </a:r>
            <a:r>
              <a:rPr lang="en-US" noProof="0" dirty="0"/>
              <a:t> posse, </a:t>
            </a:r>
            <a:r>
              <a:rPr lang="en-US" noProof="0" dirty="0" err="1"/>
              <a:t>amicos</a:t>
            </a:r>
            <a:r>
              <a:rPr lang="en-US" noProof="0" dirty="0"/>
              <a:t> </a:t>
            </a:r>
            <a:r>
              <a:rPr lang="en-US" noProof="0" dirty="0" err="1"/>
              <a:t>quot</a:t>
            </a:r>
            <a:r>
              <a:rPr lang="en-US" noProof="0" dirty="0"/>
              <a:t> </a:t>
            </a:r>
            <a:r>
              <a:rPr lang="en-US" noProof="0" dirty="0" err="1"/>
              <a:t>haberet</a:t>
            </a:r>
            <a:r>
              <a:rPr lang="en-US" noProof="0" dirty="0"/>
              <a:t>, non posse </a:t>
            </a:r>
            <a:r>
              <a:rPr lang="en-US" noProof="0" dirty="0" err="1"/>
              <a:t>dicere</a:t>
            </a:r>
            <a:r>
              <a:rPr lang="en-US" noProof="0" dirty="0"/>
              <a:t> et in </a:t>
            </a:r>
            <a:r>
              <a:rPr lang="en-US" noProof="0" dirty="0" err="1"/>
              <a:t>illis</a:t>
            </a:r>
            <a:r>
              <a:rPr lang="en-US" noProof="0" dirty="0"/>
              <a:t> </a:t>
            </a:r>
            <a:r>
              <a:rPr lang="en-US" noProof="0" dirty="0" err="1"/>
              <a:t>quidem</a:t>
            </a:r>
            <a:r>
              <a:rPr lang="en-US" noProof="0" dirty="0"/>
              <a:t> </a:t>
            </a:r>
            <a:r>
              <a:rPr lang="en-US" noProof="0" dirty="0" err="1"/>
              <a:t>parandis</a:t>
            </a:r>
            <a:r>
              <a:rPr lang="en-US" noProof="0" dirty="0"/>
              <a:t> </a:t>
            </a:r>
            <a:r>
              <a:rPr lang="en-US" noProof="0" dirty="0" err="1"/>
              <a:t>adhibere</a:t>
            </a:r>
            <a:r>
              <a:rPr lang="en-US" noProof="0" dirty="0"/>
              <a:t> </a:t>
            </a:r>
            <a:r>
              <a:rPr lang="en-US" noProof="0" dirty="0" err="1"/>
              <a:t>curam</a:t>
            </a:r>
            <a:r>
              <a:rPr lang="en-US" noProof="0" dirty="0"/>
              <a:t>, in </a:t>
            </a:r>
            <a:r>
              <a:rPr lang="en-US" noProof="0" dirty="0" err="1"/>
              <a:t>amicis</a:t>
            </a:r>
            <a:r>
              <a:rPr lang="en-US" noProof="0" dirty="0"/>
              <a:t> </a:t>
            </a:r>
            <a:r>
              <a:rPr lang="en-US" noProof="0" dirty="0" err="1"/>
              <a:t>eligendis</a:t>
            </a:r>
            <a:r>
              <a:rPr lang="en-US" noProof="0" dirty="0"/>
              <a:t> </a:t>
            </a:r>
            <a:r>
              <a:rPr lang="en-US" noProof="0" dirty="0" err="1"/>
              <a:t>neglegentis</a:t>
            </a:r>
            <a:r>
              <a:rPr lang="en-US" noProof="0" dirty="0"/>
              <a:t> </a:t>
            </a:r>
            <a:r>
              <a:rPr lang="en-US" noProof="0" dirty="0" err="1"/>
              <a:t>esse</a:t>
            </a:r>
            <a:r>
              <a:rPr lang="en-US" noProof="0" dirty="0"/>
              <a:t> </a:t>
            </a:r>
            <a:r>
              <a:rPr lang="en-US" noProof="0" dirty="0" err="1"/>
              <a:t>nec</a:t>
            </a:r>
            <a:r>
              <a:rPr lang="en-US" noProof="0" dirty="0"/>
              <a:t> habere.</a:t>
            </a:r>
          </a:p>
        </p:txBody>
      </p:sp>
      <p:sp>
        <p:nvSpPr>
          <p:cNvPr id="9" name="Espace réservé du texte 2">
            <a:extLst>
              <a:ext uri="{FF2B5EF4-FFF2-40B4-BE49-F238E27FC236}">
                <a16:creationId xmlns:a16="http://schemas.microsoft.com/office/drawing/2014/main" id="{2234960C-DED5-49B2-BC8B-7D677FEB8DA7}"/>
              </a:ext>
            </a:extLst>
          </p:cNvPr>
          <p:cNvSpPr>
            <a:spLocks noGrp="1"/>
          </p:cNvSpPr>
          <p:nvPr>
            <p:ph type="body" sz="quarter" idx="29" hasCustomPrompt="1"/>
          </p:nvPr>
        </p:nvSpPr>
        <p:spPr>
          <a:xfrm>
            <a:off x="3311367" y="1139338"/>
            <a:ext cx="2536615" cy="3341222"/>
          </a:xfrm>
          <a:prstGeom prst="rect">
            <a:avLst/>
          </a:prstGeom>
        </p:spPr>
        <p:txBody>
          <a:bodyPr lIns="0"/>
          <a:lstStyle>
            <a:lvl1pPr marL="177800" indent="-177800">
              <a:buClr>
                <a:schemeClr val="accent5"/>
              </a:buClr>
              <a:buFont typeface="Wingdings" panose="05000000000000000000" pitchFamily="2" charset="2"/>
              <a:buChar char="§"/>
              <a:defRPr sz="1400"/>
            </a:lvl1pPr>
          </a:lstStyle>
          <a:p>
            <a:pPr lvl="0"/>
            <a:r>
              <a:rPr lang="en-US" noProof="0" dirty="0"/>
              <a:t>Sed </a:t>
            </a:r>
            <a:r>
              <a:rPr lang="en-US" noProof="0" dirty="0" err="1"/>
              <a:t>saepe</a:t>
            </a:r>
            <a:r>
              <a:rPr lang="en-US" noProof="0" dirty="0"/>
              <a:t> </a:t>
            </a:r>
            <a:r>
              <a:rPr lang="en-US" noProof="0" dirty="0" err="1"/>
              <a:t>enim</a:t>
            </a:r>
            <a:r>
              <a:rPr lang="en-US" noProof="0" dirty="0"/>
              <a:t> </a:t>
            </a:r>
            <a:r>
              <a:rPr lang="en-US" noProof="0" dirty="0" err="1"/>
              <a:t>redeo</a:t>
            </a:r>
            <a:r>
              <a:rPr lang="en-US" noProof="0" dirty="0"/>
              <a:t> ad </a:t>
            </a:r>
            <a:r>
              <a:rPr lang="en-US" noProof="0" dirty="0" err="1"/>
              <a:t>Scipionem</a:t>
            </a:r>
            <a:r>
              <a:rPr lang="en-US" noProof="0" dirty="0"/>
              <a:t>, </a:t>
            </a:r>
            <a:r>
              <a:rPr lang="en-US" noProof="0" dirty="0" err="1"/>
              <a:t>cuius</a:t>
            </a:r>
            <a:r>
              <a:rPr lang="en-US" noProof="0" dirty="0"/>
              <a:t> </a:t>
            </a:r>
            <a:r>
              <a:rPr lang="en-US" noProof="0" dirty="0" err="1"/>
              <a:t>omnis</a:t>
            </a:r>
            <a:r>
              <a:rPr lang="en-US" noProof="0" dirty="0"/>
              <a:t> </a:t>
            </a:r>
            <a:r>
              <a:rPr lang="en-US" noProof="0" dirty="0" err="1"/>
              <a:t>sermo</a:t>
            </a:r>
            <a:r>
              <a:rPr lang="en-US" noProof="0" dirty="0"/>
              <a:t> </a:t>
            </a:r>
            <a:r>
              <a:rPr lang="en-US" noProof="0" dirty="0" err="1"/>
              <a:t>erat</a:t>
            </a:r>
            <a:r>
              <a:rPr lang="en-US" noProof="0" dirty="0"/>
              <a:t> de </a:t>
            </a:r>
            <a:r>
              <a:rPr lang="en-US" noProof="0" dirty="0" err="1"/>
              <a:t>amicitia</a:t>
            </a:r>
            <a:r>
              <a:rPr lang="en-US" noProof="0" dirty="0"/>
              <a:t> </a:t>
            </a:r>
            <a:r>
              <a:rPr lang="en-US" noProof="0" dirty="0" err="1"/>
              <a:t>querebatur</a:t>
            </a:r>
            <a:r>
              <a:rPr lang="en-US" noProof="0" dirty="0"/>
              <a:t>, quod omnibus in rebus </a:t>
            </a:r>
            <a:r>
              <a:rPr lang="en-US" noProof="0" dirty="0" err="1"/>
              <a:t>homines</a:t>
            </a:r>
            <a:r>
              <a:rPr lang="en-US" noProof="0" dirty="0"/>
              <a:t> </a:t>
            </a:r>
            <a:r>
              <a:rPr lang="en-US" noProof="0" dirty="0" err="1"/>
              <a:t>diligentiores</a:t>
            </a:r>
            <a:r>
              <a:rPr lang="en-US" noProof="0" dirty="0"/>
              <a:t> </a:t>
            </a:r>
            <a:r>
              <a:rPr lang="en-US" noProof="0" dirty="0" err="1"/>
              <a:t>essent</a:t>
            </a:r>
            <a:r>
              <a:rPr lang="en-US" noProof="0" dirty="0"/>
              <a:t>; </a:t>
            </a:r>
            <a:r>
              <a:rPr lang="en-US" noProof="0" dirty="0" err="1"/>
              <a:t>capras</a:t>
            </a:r>
            <a:r>
              <a:rPr lang="en-US" noProof="0" dirty="0"/>
              <a:t> et </a:t>
            </a:r>
            <a:r>
              <a:rPr lang="en-US" noProof="0" dirty="0" err="1"/>
              <a:t>oves</a:t>
            </a:r>
            <a:r>
              <a:rPr lang="en-US" noProof="0" dirty="0"/>
              <a:t> </a:t>
            </a:r>
            <a:r>
              <a:rPr lang="en-US" noProof="0" dirty="0" err="1"/>
              <a:t>quot</a:t>
            </a:r>
            <a:r>
              <a:rPr lang="en-US" noProof="0" dirty="0"/>
              <a:t> </a:t>
            </a:r>
            <a:r>
              <a:rPr lang="en-US" noProof="0" dirty="0" err="1"/>
              <a:t>quisque</a:t>
            </a:r>
            <a:r>
              <a:rPr lang="en-US" noProof="0" dirty="0"/>
              <a:t> </a:t>
            </a:r>
            <a:r>
              <a:rPr lang="en-US" noProof="0" dirty="0" err="1"/>
              <a:t>haberet</a:t>
            </a:r>
            <a:r>
              <a:rPr lang="en-US" noProof="0" dirty="0"/>
              <a:t>, </a:t>
            </a:r>
            <a:r>
              <a:rPr lang="en-US" noProof="0" dirty="0" err="1"/>
              <a:t>dicere</a:t>
            </a:r>
            <a:r>
              <a:rPr lang="en-US" noProof="0" dirty="0"/>
              <a:t> posse, </a:t>
            </a:r>
            <a:r>
              <a:rPr lang="en-US" noProof="0" dirty="0" err="1"/>
              <a:t>amicos</a:t>
            </a:r>
            <a:r>
              <a:rPr lang="en-US" noProof="0" dirty="0"/>
              <a:t> </a:t>
            </a:r>
            <a:r>
              <a:rPr lang="en-US" noProof="0" dirty="0" err="1"/>
              <a:t>quot</a:t>
            </a:r>
            <a:r>
              <a:rPr lang="en-US" noProof="0" dirty="0"/>
              <a:t> </a:t>
            </a:r>
            <a:r>
              <a:rPr lang="en-US" noProof="0" dirty="0" err="1"/>
              <a:t>haberet</a:t>
            </a:r>
            <a:r>
              <a:rPr lang="en-US" noProof="0" dirty="0"/>
              <a:t>, non posse </a:t>
            </a:r>
            <a:r>
              <a:rPr lang="en-US" noProof="0" dirty="0" err="1"/>
              <a:t>dicere</a:t>
            </a:r>
            <a:r>
              <a:rPr lang="en-US" noProof="0" dirty="0"/>
              <a:t> et in </a:t>
            </a:r>
            <a:r>
              <a:rPr lang="en-US" noProof="0" dirty="0" err="1"/>
              <a:t>illis</a:t>
            </a:r>
            <a:r>
              <a:rPr lang="en-US" noProof="0" dirty="0"/>
              <a:t> </a:t>
            </a:r>
            <a:r>
              <a:rPr lang="en-US" noProof="0" dirty="0" err="1"/>
              <a:t>quidem</a:t>
            </a:r>
            <a:r>
              <a:rPr lang="en-US" noProof="0" dirty="0"/>
              <a:t> </a:t>
            </a:r>
            <a:r>
              <a:rPr lang="en-US" noProof="0" dirty="0" err="1"/>
              <a:t>parandis</a:t>
            </a:r>
            <a:r>
              <a:rPr lang="en-US" noProof="0" dirty="0"/>
              <a:t> </a:t>
            </a:r>
            <a:r>
              <a:rPr lang="en-US" noProof="0" dirty="0" err="1"/>
              <a:t>adhibere</a:t>
            </a:r>
            <a:r>
              <a:rPr lang="en-US" noProof="0" dirty="0"/>
              <a:t> </a:t>
            </a:r>
            <a:r>
              <a:rPr lang="en-US" noProof="0" dirty="0" err="1"/>
              <a:t>curam</a:t>
            </a:r>
            <a:r>
              <a:rPr lang="en-US" noProof="0" dirty="0"/>
              <a:t>, in </a:t>
            </a:r>
            <a:r>
              <a:rPr lang="en-US" noProof="0" dirty="0" err="1"/>
              <a:t>amicis</a:t>
            </a:r>
            <a:r>
              <a:rPr lang="en-US" noProof="0" dirty="0"/>
              <a:t> </a:t>
            </a:r>
            <a:r>
              <a:rPr lang="en-US" noProof="0" dirty="0" err="1"/>
              <a:t>eligendis</a:t>
            </a:r>
            <a:r>
              <a:rPr lang="en-US" noProof="0" dirty="0"/>
              <a:t> </a:t>
            </a:r>
            <a:r>
              <a:rPr lang="en-US" noProof="0" dirty="0" err="1"/>
              <a:t>neglegentis</a:t>
            </a:r>
            <a:r>
              <a:rPr lang="en-US" noProof="0" dirty="0"/>
              <a:t> </a:t>
            </a:r>
            <a:r>
              <a:rPr lang="en-US" noProof="0" dirty="0" err="1"/>
              <a:t>esse</a:t>
            </a:r>
            <a:r>
              <a:rPr lang="en-US" noProof="0" dirty="0"/>
              <a:t> </a:t>
            </a:r>
            <a:r>
              <a:rPr lang="en-US" noProof="0" dirty="0" err="1"/>
              <a:t>nec</a:t>
            </a:r>
            <a:r>
              <a:rPr lang="en-US" noProof="0" dirty="0"/>
              <a:t> habere.</a:t>
            </a:r>
          </a:p>
        </p:txBody>
      </p:sp>
      <p:sp>
        <p:nvSpPr>
          <p:cNvPr id="13" name="Espace réservé du texte 2">
            <a:extLst>
              <a:ext uri="{FF2B5EF4-FFF2-40B4-BE49-F238E27FC236}">
                <a16:creationId xmlns:a16="http://schemas.microsoft.com/office/drawing/2014/main" id="{08890B9E-06CF-49D3-A701-EA111AE72829}"/>
              </a:ext>
            </a:extLst>
          </p:cNvPr>
          <p:cNvSpPr>
            <a:spLocks noGrp="1"/>
          </p:cNvSpPr>
          <p:nvPr>
            <p:ph type="body" sz="quarter" idx="30" hasCustomPrompt="1"/>
          </p:nvPr>
        </p:nvSpPr>
        <p:spPr>
          <a:xfrm>
            <a:off x="5994088" y="1139338"/>
            <a:ext cx="2536615" cy="3341222"/>
          </a:xfrm>
          <a:prstGeom prst="rect">
            <a:avLst/>
          </a:prstGeom>
        </p:spPr>
        <p:txBody>
          <a:bodyPr lIns="0"/>
          <a:lstStyle>
            <a:lvl1pPr marL="177800" indent="-177800">
              <a:buClr>
                <a:schemeClr val="accent5"/>
              </a:buClr>
              <a:buFont typeface="Wingdings" panose="05000000000000000000" pitchFamily="2" charset="2"/>
              <a:buChar char="§"/>
              <a:defRPr sz="1400"/>
            </a:lvl1pPr>
          </a:lstStyle>
          <a:p>
            <a:pPr lvl="0"/>
            <a:r>
              <a:rPr lang="en-US" noProof="0" dirty="0"/>
              <a:t>Sed </a:t>
            </a:r>
            <a:r>
              <a:rPr lang="en-US" noProof="0" dirty="0" err="1"/>
              <a:t>saepe</a:t>
            </a:r>
            <a:r>
              <a:rPr lang="en-US" noProof="0" dirty="0"/>
              <a:t> </a:t>
            </a:r>
            <a:r>
              <a:rPr lang="en-US" noProof="0" dirty="0" err="1"/>
              <a:t>enim</a:t>
            </a:r>
            <a:r>
              <a:rPr lang="en-US" noProof="0" dirty="0"/>
              <a:t> </a:t>
            </a:r>
            <a:r>
              <a:rPr lang="en-US" noProof="0" dirty="0" err="1"/>
              <a:t>redeo</a:t>
            </a:r>
            <a:r>
              <a:rPr lang="en-US" noProof="0" dirty="0"/>
              <a:t> ad </a:t>
            </a:r>
            <a:r>
              <a:rPr lang="en-US" noProof="0" dirty="0" err="1"/>
              <a:t>Scipionem</a:t>
            </a:r>
            <a:r>
              <a:rPr lang="en-US" noProof="0" dirty="0"/>
              <a:t>, </a:t>
            </a:r>
            <a:r>
              <a:rPr lang="en-US" noProof="0" dirty="0" err="1"/>
              <a:t>cuius</a:t>
            </a:r>
            <a:r>
              <a:rPr lang="en-US" noProof="0" dirty="0"/>
              <a:t> </a:t>
            </a:r>
            <a:r>
              <a:rPr lang="en-US" noProof="0" dirty="0" err="1"/>
              <a:t>omnis</a:t>
            </a:r>
            <a:r>
              <a:rPr lang="en-US" noProof="0" dirty="0"/>
              <a:t> </a:t>
            </a:r>
            <a:r>
              <a:rPr lang="en-US" noProof="0" dirty="0" err="1"/>
              <a:t>sermo</a:t>
            </a:r>
            <a:r>
              <a:rPr lang="en-US" noProof="0" dirty="0"/>
              <a:t> </a:t>
            </a:r>
            <a:r>
              <a:rPr lang="en-US" noProof="0" dirty="0" err="1"/>
              <a:t>erat</a:t>
            </a:r>
            <a:r>
              <a:rPr lang="en-US" noProof="0" dirty="0"/>
              <a:t> de </a:t>
            </a:r>
            <a:r>
              <a:rPr lang="en-US" noProof="0" dirty="0" err="1"/>
              <a:t>amicitia</a:t>
            </a:r>
            <a:r>
              <a:rPr lang="en-US" noProof="0" dirty="0"/>
              <a:t> </a:t>
            </a:r>
            <a:r>
              <a:rPr lang="en-US" noProof="0" dirty="0" err="1"/>
              <a:t>querebatur</a:t>
            </a:r>
            <a:r>
              <a:rPr lang="en-US" noProof="0" dirty="0"/>
              <a:t>, quod omnibus in rebus </a:t>
            </a:r>
            <a:r>
              <a:rPr lang="en-US" noProof="0" dirty="0" err="1"/>
              <a:t>homines</a:t>
            </a:r>
            <a:r>
              <a:rPr lang="en-US" noProof="0" dirty="0"/>
              <a:t> </a:t>
            </a:r>
            <a:r>
              <a:rPr lang="en-US" noProof="0" dirty="0" err="1"/>
              <a:t>diligentiores</a:t>
            </a:r>
            <a:r>
              <a:rPr lang="en-US" noProof="0" dirty="0"/>
              <a:t> </a:t>
            </a:r>
            <a:r>
              <a:rPr lang="en-US" noProof="0" dirty="0" err="1"/>
              <a:t>essent</a:t>
            </a:r>
            <a:r>
              <a:rPr lang="en-US" noProof="0" dirty="0"/>
              <a:t>; </a:t>
            </a:r>
            <a:r>
              <a:rPr lang="en-US" noProof="0" dirty="0" err="1"/>
              <a:t>capras</a:t>
            </a:r>
            <a:r>
              <a:rPr lang="en-US" noProof="0" dirty="0"/>
              <a:t> et </a:t>
            </a:r>
            <a:r>
              <a:rPr lang="en-US" noProof="0" dirty="0" err="1"/>
              <a:t>oves</a:t>
            </a:r>
            <a:r>
              <a:rPr lang="en-US" noProof="0" dirty="0"/>
              <a:t> </a:t>
            </a:r>
            <a:r>
              <a:rPr lang="en-US" noProof="0" dirty="0" err="1"/>
              <a:t>quot</a:t>
            </a:r>
            <a:r>
              <a:rPr lang="en-US" noProof="0" dirty="0"/>
              <a:t> </a:t>
            </a:r>
            <a:r>
              <a:rPr lang="en-US" noProof="0" dirty="0" err="1"/>
              <a:t>quisque</a:t>
            </a:r>
            <a:r>
              <a:rPr lang="en-US" noProof="0" dirty="0"/>
              <a:t> </a:t>
            </a:r>
            <a:r>
              <a:rPr lang="en-US" noProof="0" dirty="0" err="1"/>
              <a:t>haberet</a:t>
            </a:r>
            <a:r>
              <a:rPr lang="en-US" noProof="0" dirty="0"/>
              <a:t>, </a:t>
            </a:r>
            <a:r>
              <a:rPr lang="en-US" noProof="0" dirty="0" err="1"/>
              <a:t>dicere</a:t>
            </a:r>
            <a:r>
              <a:rPr lang="en-US" noProof="0" dirty="0"/>
              <a:t> posse, </a:t>
            </a:r>
            <a:r>
              <a:rPr lang="en-US" noProof="0" dirty="0" err="1"/>
              <a:t>amicos</a:t>
            </a:r>
            <a:r>
              <a:rPr lang="en-US" noProof="0" dirty="0"/>
              <a:t> </a:t>
            </a:r>
            <a:r>
              <a:rPr lang="en-US" noProof="0" dirty="0" err="1"/>
              <a:t>quot</a:t>
            </a:r>
            <a:r>
              <a:rPr lang="en-US" noProof="0" dirty="0"/>
              <a:t> </a:t>
            </a:r>
            <a:r>
              <a:rPr lang="en-US" noProof="0" dirty="0" err="1"/>
              <a:t>haberet</a:t>
            </a:r>
            <a:r>
              <a:rPr lang="en-US" noProof="0" dirty="0"/>
              <a:t>, non posse </a:t>
            </a:r>
            <a:r>
              <a:rPr lang="en-US" noProof="0" dirty="0" err="1"/>
              <a:t>dicere</a:t>
            </a:r>
            <a:r>
              <a:rPr lang="en-US" noProof="0" dirty="0"/>
              <a:t> et in </a:t>
            </a:r>
            <a:r>
              <a:rPr lang="en-US" noProof="0" dirty="0" err="1"/>
              <a:t>illis</a:t>
            </a:r>
            <a:r>
              <a:rPr lang="en-US" noProof="0" dirty="0"/>
              <a:t> </a:t>
            </a:r>
            <a:r>
              <a:rPr lang="en-US" noProof="0" dirty="0" err="1"/>
              <a:t>quidem</a:t>
            </a:r>
            <a:r>
              <a:rPr lang="en-US" noProof="0" dirty="0"/>
              <a:t> </a:t>
            </a:r>
            <a:r>
              <a:rPr lang="en-US" noProof="0" dirty="0" err="1"/>
              <a:t>parandis</a:t>
            </a:r>
            <a:r>
              <a:rPr lang="en-US" noProof="0" dirty="0"/>
              <a:t> </a:t>
            </a:r>
            <a:r>
              <a:rPr lang="en-US" noProof="0" dirty="0" err="1"/>
              <a:t>adhibere</a:t>
            </a:r>
            <a:r>
              <a:rPr lang="en-US" noProof="0" dirty="0"/>
              <a:t> </a:t>
            </a:r>
            <a:r>
              <a:rPr lang="en-US" noProof="0" dirty="0" err="1"/>
              <a:t>curam</a:t>
            </a:r>
            <a:r>
              <a:rPr lang="en-US" noProof="0" dirty="0"/>
              <a:t>, in </a:t>
            </a:r>
            <a:r>
              <a:rPr lang="en-US" noProof="0" dirty="0" err="1"/>
              <a:t>amicis</a:t>
            </a:r>
            <a:r>
              <a:rPr lang="en-US" noProof="0" dirty="0"/>
              <a:t> </a:t>
            </a:r>
            <a:r>
              <a:rPr lang="en-US" noProof="0" dirty="0" err="1"/>
              <a:t>eligendis</a:t>
            </a:r>
            <a:r>
              <a:rPr lang="en-US" noProof="0" dirty="0"/>
              <a:t> </a:t>
            </a:r>
            <a:r>
              <a:rPr lang="en-US" noProof="0" dirty="0" err="1"/>
              <a:t>neglegentis</a:t>
            </a:r>
            <a:r>
              <a:rPr lang="en-US" noProof="0" dirty="0"/>
              <a:t> </a:t>
            </a:r>
            <a:r>
              <a:rPr lang="en-US" noProof="0" dirty="0" err="1"/>
              <a:t>esse</a:t>
            </a:r>
            <a:r>
              <a:rPr lang="en-US" noProof="0" dirty="0"/>
              <a:t> </a:t>
            </a:r>
            <a:r>
              <a:rPr lang="en-US" noProof="0" dirty="0" err="1"/>
              <a:t>nec</a:t>
            </a:r>
            <a:r>
              <a:rPr lang="en-US" noProof="0" dirty="0"/>
              <a:t> habere.</a:t>
            </a:r>
          </a:p>
        </p:txBody>
      </p:sp>
    </p:spTree>
    <p:extLst>
      <p:ext uri="{BB962C8B-B14F-4D97-AF65-F5344CB8AC3E}">
        <p14:creationId xmlns:p14="http://schemas.microsoft.com/office/powerpoint/2010/main" val="3082982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Disposition">
    <p:spTree>
      <p:nvGrpSpPr>
        <p:cNvPr id="1" name=""/>
        <p:cNvGrpSpPr/>
        <p:nvPr/>
      </p:nvGrpSpPr>
      <p:grpSpPr>
        <a:xfrm>
          <a:off x="0" y="0"/>
          <a:ext cx="0" cy="0"/>
          <a:chOff x="0" y="0"/>
          <a:chExt cx="0" cy="0"/>
        </a:xfrm>
      </p:grpSpPr>
      <p:sp>
        <p:nvSpPr>
          <p:cNvPr id="8" name="Espace réservé du texte 11">
            <a:extLst>
              <a:ext uri="{FF2B5EF4-FFF2-40B4-BE49-F238E27FC236}">
                <a16:creationId xmlns:a16="http://schemas.microsoft.com/office/drawing/2014/main" id="{04B3B04D-AEC7-4177-9DF5-C542AED75DBA}"/>
              </a:ext>
            </a:extLst>
          </p:cNvPr>
          <p:cNvSpPr>
            <a:spLocks noGrp="1"/>
          </p:cNvSpPr>
          <p:nvPr>
            <p:ph type="body" sz="quarter" idx="19" hasCustomPrompt="1"/>
          </p:nvPr>
        </p:nvSpPr>
        <p:spPr>
          <a:xfrm>
            <a:off x="3414864" y="1259344"/>
            <a:ext cx="4860033" cy="368758"/>
          </a:xfrm>
          <a:prstGeom prst="rect">
            <a:avLst/>
          </a:prstGeom>
        </p:spPr>
        <p:txBody>
          <a:bodyPr lIns="1154325" anchor="b" anchorCtr="0"/>
          <a:lstStyle>
            <a:lvl1pPr marL="0" indent="0">
              <a:buNone/>
              <a:defRPr sz="2000" b="1" i="0">
                <a:solidFill>
                  <a:srgbClr val="1050A3"/>
                </a:solidFill>
                <a:latin typeface="Arial" panose="020B0604020202020204" pitchFamily="34" charset="0"/>
                <a:cs typeface="Arial" panose="020B0604020202020204" pitchFamily="34" charset="0"/>
              </a:defRPr>
            </a:lvl1pPr>
          </a:lstStyle>
          <a:p>
            <a:pPr lvl="0"/>
            <a:r>
              <a:rPr lang="en-US" noProof="0" dirty="0"/>
              <a:t>CONTENT</a:t>
            </a:r>
          </a:p>
        </p:txBody>
      </p:sp>
      <p:sp>
        <p:nvSpPr>
          <p:cNvPr id="9" name="Rectangle 8">
            <a:extLst>
              <a:ext uri="{FF2B5EF4-FFF2-40B4-BE49-F238E27FC236}">
                <a16:creationId xmlns:a16="http://schemas.microsoft.com/office/drawing/2014/main" id="{C958E982-1C55-4C26-A75B-6120449B87FF}"/>
              </a:ext>
            </a:extLst>
          </p:cNvPr>
          <p:cNvSpPr/>
          <p:nvPr userDrawn="1"/>
        </p:nvSpPr>
        <p:spPr>
          <a:xfrm>
            <a:off x="0" y="0"/>
            <a:ext cx="2195736" cy="5143500"/>
          </a:xfrm>
          <a:prstGeom prst="rect">
            <a:avLst/>
          </a:prstGeom>
          <a:solidFill>
            <a:srgbClr val="105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11">
            <a:extLst>
              <a:ext uri="{FF2B5EF4-FFF2-40B4-BE49-F238E27FC236}">
                <a16:creationId xmlns:a16="http://schemas.microsoft.com/office/drawing/2014/main" id="{1FD44FEF-1FF7-473C-A503-18A8D6015A2E}"/>
              </a:ext>
            </a:extLst>
          </p:cNvPr>
          <p:cNvSpPr>
            <a:spLocks noGrp="1"/>
          </p:cNvSpPr>
          <p:nvPr>
            <p:ph type="body" sz="quarter" idx="20" hasCustomPrompt="1"/>
          </p:nvPr>
        </p:nvSpPr>
        <p:spPr>
          <a:xfrm>
            <a:off x="3424525" y="1853069"/>
            <a:ext cx="1473462" cy="214625"/>
          </a:xfrm>
          <a:prstGeom prst="rect">
            <a:avLst/>
          </a:prstGeom>
        </p:spPr>
        <p:txBody>
          <a:bodyPr lIns="0" tIns="0" rIns="0" bIns="0" anchor="ctr">
            <a:normAutofit/>
          </a:bodyPr>
          <a:lstStyle>
            <a:lvl1pPr marL="0" indent="0" algn="r">
              <a:buNone/>
              <a:defRPr sz="1400" b="1" i="0" baseline="0">
                <a:solidFill>
                  <a:srgbClr val="1050A3"/>
                </a:solidFill>
                <a:latin typeface="Arial" panose="020B0604020202020204" pitchFamily="34" charset="0"/>
                <a:cs typeface="Arial" panose="020B0604020202020204" pitchFamily="34" charset="0"/>
              </a:defRPr>
            </a:lvl1pPr>
          </a:lstStyle>
          <a:p>
            <a:pPr lvl="0"/>
            <a:r>
              <a:rPr lang="en-US" noProof="0" dirty="0"/>
              <a:t>xx .</a:t>
            </a:r>
          </a:p>
        </p:txBody>
      </p:sp>
      <p:sp>
        <p:nvSpPr>
          <p:cNvPr id="12" name="Espace réservé du texte 11">
            <a:extLst>
              <a:ext uri="{FF2B5EF4-FFF2-40B4-BE49-F238E27FC236}">
                <a16:creationId xmlns:a16="http://schemas.microsoft.com/office/drawing/2014/main" id="{A44D6B53-3B94-4033-8491-CDA28818784A}"/>
              </a:ext>
            </a:extLst>
          </p:cNvPr>
          <p:cNvSpPr>
            <a:spLocks noGrp="1"/>
          </p:cNvSpPr>
          <p:nvPr>
            <p:ph type="body" sz="quarter" idx="21" hasCustomPrompt="1"/>
          </p:nvPr>
        </p:nvSpPr>
        <p:spPr>
          <a:xfrm>
            <a:off x="4941495" y="1820115"/>
            <a:ext cx="3307566" cy="286232"/>
          </a:xfrm>
          <a:prstGeom prst="rect">
            <a:avLst/>
          </a:prstGeom>
        </p:spPr>
        <p:txBody>
          <a:bodyPr wrap="square" lIns="0" anchor="ctr">
            <a:spAutoFit/>
          </a:bodyPr>
          <a:lstStyle>
            <a:lvl1pPr marL="0" marR="0" indent="0" algn="l" defTabSz="340928" rtl="0" eaLnBrk="1" fontAlgn="auto" latinLnBrk="0" hangingPunct="1">
              <a:lnSpc>
                <a:spcPct val="90000"/>
              </a:lnSpc>
              <a:spcBef>
                <a:spcPts val="746"/>
              </a:spcBef>
              <a:spcAft>
                <a:spcPts val="0"/>
              </a:spcAft>
              <a:buClrTx/>
              <a:buSzTx/>
              <a:buFont typeface="Arial" panose="020B0604020202020204" pitchFamily="34" charset="0"/>
              <a:buNone/>
              <a:tabLst/>
              <a:defRPr sz="1400" b="0" i="0" baseline="0">
                <a:solidFill>
                  <a:srgbClr val="595959"/>
                </a:solidFill>
                <a:latin typeface="Arial" panose="020B0604020202020204" pitchFamily="34" charset="0"/>
                <a:cs typeface="Arial" panose="020B0604020202020204" pitchFamily="34" charset="0"/>
              </a:defRPr>
            </a:lvl1pPr>
          </a:lstStyle>
          <a:p>
            <a:pPr lvl="0"/>
            <a:r>
              <a:rPr lang="en-US" noProof="0" dirty="0"/>
              <a:t>First section’s title</a:t>
            </a:r>
          </a:p>
        </p:txBody>
      </p:sp>
      <p:sp>
        <p:nvSpPr>
          <p:cNvPr id="13" name="Espace réservé du texte 11">
            <a:extLst>
              <a:ext uri="{FF2B5EF4-FFF2-40B4-BE49-F238E27FC236}">
                <a16:creationId xmlns:a16="http://schemas.microsoft.com/office/drawing/2014/main" id="{981AD5ED-6C82-426E-BEA5-C0AEACBF261E}"/>
              </a:ext>
            </a:extLst>
          </p:cNvPr>
          <p:cNvSpPr>
            <a:spLocks noGrp="1"/>
          </p:cNvSpPr>
          <p:nvPr>
            <p:ph type="body" sz="quarter" idx="22" hasCustomPrompt="1"/>
          </p:nvPr>
        </p:nvSpPr>
        <p:spPr>
          <a:xfrm>
            <a:off x="3424525" y="2278455"/>
            <a:ext cx="1473462" cy="214625"/>
          </a:xfrm>
          <a:prstGeom prst="rect">
            <a:avLst/>
          </a:prstGeom>
        </p:spPr>
        <p:txBody>
          <a:bodyPr lIns="0" tIns="0" rIns="0" bIns="0" anchor="ctr">
            <a:normAutofit/>
          </a:bodyPr>
          <a:lstStyle>
            <a:lvl1pPr marL="0" indent="0" algn="r">
              <a:buNone/>
              <a:defRPr sz="1400" b="1" i="0" baseline="0">
                <a:solidFill>
                  <a:srgbClr val="1050A3"/>
                </a:solidFill>
                <a:latin typeface="Arial" panose="020B0604020202020204" pitchFamily="34" charset="0"/>
                <a:cs typeface="Arial" panose="020B0604020202020204" pitchFamily="34" charset="0"/>
              </a:defRPr>
            </a:lvl1pPr>
          </a:lstStyle>
          <a:p>
            <a:pPr lvl="0"/>
            <a:r>
              <a:rPr lang="en-US" noProof="0" dirty="0"/>
              <a:t>xx .</a:t>
            </a:r>
          </a:p>
        </p:txBody>
      </p:sp>
      <p:sp>
        <p:nvSpPr>
          <p:cNvPr id="14" name="Espace réservé du texte 11">
            <a:extLst>
              <a:ext uri="{FF2B5EF4-FFF2-40B4-BE49-F238E27FC236}">
                <a16:creationId xmlns:a16="http://schemas.microsoft.com/office/drawing/2014/main" id="{763F2158-3306-44E2-97EC-BDA6862DC3F2}"/>
              </a:ext>
            </a:extLst>
          </p:cNvPr>
          <p:cNvSpPr>
            <a:spLocks noGrp="1"/>
          </p:cNvSpPr>
          <p:nvPr>
            <p:ph type="body" sz="quarter" idx="23" hasCustomPrompt="1"/>
          </p:nvPr>
        </p:nvSpPr>
        <p:spPr>
          <a:xfrm>
            <a:off x="4941495" y="2245501"/>
            <a:ext cx="3307566" cy="286232"/>
          </a:xfrm>
          <a:prstGeom prst="rect">
            <a:avLst/>
          </a:prstGeom>
        </p:spPr>
        <p:txBody>
          <a:bodyPr wrap="square" lIns="0" anchor="ctr">
            <a:spAutoFit/>
          </a:bodyPr>
          <a:lstStyle>
            <a:lvl1pPr marL="0" marR="0" indent="0" algn="l" defTabSz="340928" rtl="0" eaLnBrk="1" fontAlgn="auto" latinLnBrk="0" hangingPunct="1">
              <a:lnSpc>
                <a:spcPct val="90000"/>
              </a:lnSpc>
              <a:spcBef>
                <a:spcPts val="746"/>
              </a:spcBef>
              <a:spcAft>
                <a:spcPts val="0"/>
              </a:spcAft>
              <a:buClrTx/>
              <a:buSzTx/>
              <a:buFont typeface="Arial" panose="020B0604020202020204" pitchFamily="34" charset="0"/>
              <a:buNone/>
              <a:tabLst/>
              <a:defRPr sz="1400" b="0" i="0" baseline="0">
                <a:solidFill>
                  <a:srgbClr val="595959"/>
                </a:solidFill>
                <a:latin typeface="Arial" panose="020B0604020202020204" pitchFamily="34" charset="0"/>
                <a:cs typeface="Arial" panose="020B0604020202020204" pitchFamily="34" charset="0"/>
              </a:defRPr>
            </a:lvl1pPr>
          </a:lstStyle>
          <a:p>
            <a:pPr lvl="0"/>
            <a:r>
              <a:rPr lang="en-US" noProof="0" dirty="0"/>
              <a:t>Second section’s title</a:t>
            </a:r>
          </a:p>
        </p:txBody>
      </p:sp>
      <p:sp>
        <p:nvSpPr>
          <p:cNvPr id="15" name="Espace réservé du texte 11">
            <a:extLst>
              <a:ext uri="{FF2B5EF4-FFF2-40B4-BE49-F238E27FC236}">
                <a16:creationId xmlns:a16="http://schemas.microsoft.com/office/drawing/2014/main" id="{9A406C26-769B-4D0E-91C5-0D9EA7F5B851}"/>
              </a:ext>
            </a:extLst>
          </p:cNvPr>
          <p:cNvSpPr>
            <a:spLocks noGrp="1"/>
          </p:cNvSpPr>
          <p:nvPr>
            <p:ph type="body" sz="quarter" idx="24" hasCustomPrompt="1"/>
          </p:nvPr>
        </p:nvSpPr>
        <p:spPr>
          <a:xfrm>
            <a:off x="3424525" y="2703841"/>
            <a:ext cx="1473462" cy="214625"/>
          </a:xfrm>
          <a:prstGeom prst="rect">
            <a:avLst/>
          </a:prstGeom>
        </p:spPr>
        <p:txBody>
          <a:bodyPr lIns="0" tIns="0" rIns="0" bIns="0" anchor="ctr">
            <a:normAutofit/>
          </a:bodyPr>
          <a:lstStyle>
            <a:lvl1pPr marL="0" indent="0" algn="r">
              <a:buNone/>
              <a:defRPr sz="1400" b="1" i="0" baseline="0">
                <a:solidFill>
                  <a:srgbClr val="1050A3"/>
                </a:solidFill>
                <a:latin typeface="Arial" panose="020B0604020202020204" pitchFamily="34" charset="0"/>
                <a:cs typeface="Arial" panose="020B0604020202020204" pitchFamily="34" charset="0"/>
              </a:defRPr>
            </a:lvl1pPr>
          </a:lstStyle>
          <a:p>
            <a:pPr lvl="0"/>
            <a:r>
              <a:rPr lang="en-US" noProof="0" dirty="0"/>
              <a:t>xx .</a:t>
            </a:r>
          </a:p>
        </p:txBody>
      </p:sp>
      <p:sp>
        <p:nvSpPr>
          <p:cNvPr id="16" name="Espace réservé du texte 11">
            <a:extLst>
              <a:ext uri="{FF2B5EF4-FFF2-40B4-BE49-F238E27FC236}">
                <a16:creationId xmlns:a16="http://schemas.microsoft.com/office/drawing/2014/main" id="{7538C8CB-CD4C-4A75-9DEA-0D7D2B84A1F5}"/>
              </a:ext>
            </a:extLst>
          </p:cNvPr>
          <p:cNvSpPr>
            <a:spLocks noGrp="1"/>
          </p:cNvSpPr>
          <p:nvPr>
            <p:ph type="body" sz="quarter" idx="25" hasCustomPrompt="1"/>
          </p:nvPr>
        </p:nvSpPr>
        <p:spPr>
          <a:xfrm>
            <a:off x="4941495" y="2670887"/>
            <a:ext cx="3307566" cy="286232"/>
          </a:xfrm>
          <a:prstGeom prst="rect">
            <a:avLst/>
          </a:prstGeom>
        </p:spPr>
        <p:txBody>
          <a:bodyPr wrap="square" lIns="0" anchor="ctr">
            <a:spAutoFit/>
          </a:bodyPr>
          <a:lstStyle>
            <a:lvl1pPr marL="0" marR="0" indent="0" algn="l" defTabSz="340928" rtl="0" eaLnBrk="1" fontAlgn="auto" latinLnBrk="0" hangingPunct="1">
              <a:lnSpc>
                <a:spcPct val="90000"/>
              </a:lnSpc>
              <a:spcBef>
                <a:spcPts val="746"/>
              </a:spcBef>
              <a:spcAft>
                <a:spcPts val="0"/>
              </a:spcAft>
              <a:buClrTx/>
              <a:buSzTx/>
              <a:buFont typeface="Arial" panose="020B0604020202020204" pitchFamily="34" charset="0"/>
              <a:buNone/>
              <a:tabLst/>
              <a:defRPr sz="1400" b="0" i="0" baseline="0">
                <a:solidFill>
                  <a:srgbClr val="595959"/>
                </a:solidFill>
                <a:latin typeface="Arial" panose="020B0604020202020204" pitchFamily="34" charset="0"/>
                <a:cs typeface="Arial" panose="020B0604020202020204" pitchFamily="34" charset="0"/>
              </a:defRPr>
            </a:lvl1pPr>
          </a:lstStyle>
          <a:p>
            <a:pPr lvl="0"/>
            <a:r>
              <a:rPr lang="en-US" noProof="0" dirty="0"/>
              <a:t>Third section’s title</a:t>
            </a:r>
          </a:p>
        </p:txBody>
      </p:sp>
      <p:sp>
        <p:nvSpPr>
          <p:cNvPr id="18" name="Espace réservé du texte 11">
            <a:extLst>
              <a:ext uri="{FF2B5EF4-FFF2-40B4-BE49-F238E27FC236}">
                <a16:creationId xmlns:a16="http://schemas.microsoft.com/office/drawing/2014/main" id="{153F9A87-958C-4875-B2A5-BD791AD0E29B}"/>
              </a:ext>
            </a:extLst>
          </p:cNvPr>
          <p:cNvSpPr>
            <a:spLocks noGrp="1"/>
          </p:cNvSpPr>
          <p:nvPr>
            <p:ph type="body" sz="quarter" idx="27" hasCustomPrompt="1"/>
          </p:nvPr>
        </p:nvSpPr>
        <p:spPr>
          <a:xfrm>
            <a:off x="4941495" y="3096272"/>
            <a:ext cx="3307566" cy="286232"/>
          </a:xfrm>
          <a:prstGeom prst="rect">
            <a:avLst/>
          </a:prstGeom>
        </p:spPr>
        <p:txBody>
          <a:bodyPr wrap="square" lIns="0" anchor="ctr">
            <a:spAutoFit/>
          </a:bodyPr>
          <a:lstStyle>
            <a:lvl1pPr marL="0" marR="0" indent="0" algn="l" defTabSz="340928" rtl="0" eaLnBrk="1" fontAlgn="auto" latinLnBrk="0" hangingPunct="1">
              <a:lnSpc>
                <a:spcPct val="90000"/>
              </a:lnSpc>
              <a:spcBef>
                <a:spcPts val="746"/>
              </a:spcBef>
              <a:spcAft>
                <a:spcPts val="0"/>
              </a:spcAft>
              <a:buClrTx/>
              <a:buSzTx/>
              <a:buFont typeface="Arial" panose="020B0604020202020204" pitchFamily="34" charset="0"/>
              <a:buNone/>
              <a:tabLst/>
              <a:defRPr sz="1400" b="0" i="0" baseline="0">
                <a:solidFill>
                  <a:srgbClr val="595959"/>
                </a:solidFill>
                <a:latin typeface="Arial" panose="020B0604020202020204" pitchFamily="34" charset="0"/>
                <a:cs typeface="Arial" panose="020B0604020202020204" pitchFamily="34" charset="0"/>
              </a:defRPr>
            </a:lvl1pPr>
          </a:lstStyle>
          <a:p>
            <a:pPr lvl="0"/>
            <a:r>
              <a:rPr lang="en-US" noProof="0" dirty="0"/>
              <a:t>Fourth section’s title</a:t>
            </a:r>
          </a:p>
        </p:txBody>
      </p:sp>
      <p:sp>
        <p:nvSpPr>
          <p:cNvPr id="21" name="Textfeld 20"/>
          <p:cNvSpPr txBox="1"/>
          <p:nvPr userDrawn="1"/>
        </p:nvSpPr>
        <p:spPr>
          <a:xfrm>
            <a:off x="8530936" y="4632430"/>
            <a:ext cx="574963" cy="230832"/>
          </a:xfrm>
          <a:prstGeom prst="rect">
            <a:avLst/>
          </a:prstGeom>
          <a:noFill/>
        </p:spPr>
        <p:txBody>
          <a:bodyPr wrap="square" lIns="80536" tIns="0" rIns="0" bIns="0" rtlCol="0" anchor="ctr">
            <a:noAutofit/>
          </a:bodyPr>
          <a:lstStyle>
            <a:defPPr>
              <a:defRPr lang="en-US"/>
            </a:defPPr>
            <a:lvl1pPr defTabSz="340934">
              <a:defRPr lang="fr-FR" sz="900" smtClean="0">
                <a:solidFill>
                  <a:srgbClr val="1050A3"/>
                </a:solidFill>
                <a:latin typeface="Arial Black" panose="020B0A04020102020204" pitchFamily="34" charset="0"/>
              </a:defRPr>
            </a:lvl1pPr>
          </a:lstStyle>
          <a:p>
            <a:pPr lvl="0"/>
            <a:fld id="{B2FD134E-EA92-4EF8-9ACE-4E1FA20C2DEA}" type="slidenum">
              <a:rPr lang="en-US" smtClean="0"/>
              <a:pPr lvl="0"/>
              <a:t>‹#›</a:t>
            </a:fld>
            <a:endParaRPr lang="en-US" dirty="0"/>
          </a:p>
        </p:txBody>
      </p:sp>
      <p:grpSp>
        <p:nvGrpSpPr>
          <p:cNvPr id="24" name="Groupe 23">
            <a:extLst>
              <a:ext uri="{FF2B5EF4-FFF2-40B4-BE49-F238E27FC236}">
                <a16:creationId xmlns:a16="http://schemas.microsoft.com/office/drawing/2014/main" id="{F4832691-E893-4472-8396-B987CDCE7180}"/>
              </a:ext>
            </a:extLst>
          </p:cNvPr>
          <p:cNvGrpSpPr/>
          <p:nvPr userDrawn="1"/>
        </p:nvGrpSpPr>
        <p:grpSpPr>
          <a:xfrm>
            <a:off x="394904" y="4761745"/>
            <a:ext cx="1233367" cy="183558"/>
            <a:chOff x="394904" y="4761745"/>
            <a:chExt cx="1233367" cy="183558"/>
          </a:xfrm>
        </p:grpSpPr>
        <p:sp>
          <p:nvSpPr>
            <p:cNvPr id="3" name="Forme libre : forme 2">
              <a:extLst>
                <a:ext uri="{FF2B5EF4-FFF2-40B4-BE49-F238E27FC236}">
                  <a16:creationId xmlns:a16="http://schemas.microsoft.com/office/drawing/2014/main" id="{E97D53CD-75B7-497F-9E82-7153A78BC686}"/>
                </a:ext>
              </a:extLst>
            </p:cNvPr>
            <p:cNvSpPr/>
            <p:nvPr/>
          </p:nvSpPr>
          <p:spPr>
            <a:xfrm>
              <a:off x="394904" y="4761745"/>
              <a:ext cx="94334" cy="181029"/>
            </a:xfrm>
            <a:custGeom>
              <a:avLst/>
              <a:gdLst>
                <a:gd name="connsiteX0" fmla="*/ 54143 w 94334"/>
                <a:gd name="connsiteY0" fmla="*/ 56862 h 181029"/>
                <a:gd name="connsiteX1" fmla="*/ 93383 w 94334"/>
                <a:gd name="connsiteY1" fmla="*/ 56862 h 181029"/>
                <a:gd name="connsiteX2" fmla="*/ 93383 w 94334"/>
                <a:gd name="connsiteY2" fmla="*/ 82180 h 181029"/>
                <a:gd name="connsiteX3" fmla="*/ 55638 w 94334"/>
                <a:gd name="connsiteY3" fmla="*/ 82180 h 181029"/>
                <a:gd name="connsiteX4" fmla="*/ 55638 w 94334"/>
                <a:gd name="connsiteY4" fmla="*/ 181029 h 181029"/>
                <a:gd name="connsiteX5" fmla="*/ 21592 w 94334"/>
                <a:gd name="connsiteY5" fmla="*/ 181029 h 181029"/>
                <a:gd name="connsiteX6" fmla="*/ 21592 w 94334"/>
                <a:gd name="connsiteY6" fmla="*/ 82207 h 181029"/>
                <a:gd name="connsiteX7" fmla="*/ 0 w 94334"/>
                <a:gd name="connsiteY7" fmla="*/ 82207 h 181029"/>
                <a:gd name="connsiteX8" fmla="*/ 0 w 94334"/>
                <a:gd name="connsiteY8" fmla="*/ 56889 h 181029"/>
                <a:gd name="connsiteX9" fmla="*/ 21592 w 94334"/>
                <a:gd name="connsiteY9" fmla="*/ 56889 h 181029"/>
                <a:gd name="connsiteX10" fmla="*/ 21592 w 94334"/>
                <a:gd name="connsiteY10" fmla="*/ 41987 h 181029"/>
                <a:gd name="connsiteX11" fmla="*/ 34264 w 94334"/>
                <a:gd name="connsiteY11" fmla="*/ 10823 h 181029"/>
                <a:gd name="connsiteX12" fmla="*/ 68528 w 94334"/>
                <a:gd name="connsiteY12" fmla="*/ 0 h 181029"/>
                <a:gd name="connsiteX13" fmla="*/ 83539 w 94334"/>
                <a:gd name="connsiteY13" fmla="*/ 1740 h 181029"/>
                <a:gd name="connsiteX14" fmla="*/ 94335 w 94334"/>
                <a:gd name="connsiteY14" fmla="*/ 6472 h 181029"/>
                <a:gd name="connsiteX15" fmla="*/ 89603 w 94334"/>
                <a:gd name="connsiteY15" fmla="*/ 29070 h 181029"/>
                <a:gd name="connsiteX16" fmla="*/ 75435 w 94334"/>
                <a:gd name="connsiteY16" fmla="*/ 25345 h 181029"/>
                <a:gd name="connsiteX17" fmla="*/ 54088 w 94334"/>
                <a:gd name="connsiteY17" fmla="*/ 44462 h 181029"/>
                <a:gd name="connsiteX18" fmla="*/ 54088 w 94334"/>
                <a:gd name="connsiteY18" fmla="*/ 56862 h 18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4" h="181029">
                  <a:moveTo>
                    <a:pt x="54143" y="56862"/>
                  </a:moveTo>
                  <a:lnTo>
                    <a:pt x="93383" y="56862"/>
                  </a:lnTo>
                  <a:lnTo>
                    <a:pt x="93383" y="82180"/>
                  </a:lnTo>
                  <a:lnTo>
                    <a:pt x="55638" y="82180"/>
                  </a:lnTo>
                  <a:lnTo>
                    <a:pt x="55638" y="181029"/>
                  </a:lnTo>
                  <a:lnTo>
                    <a:pt x="21592" y="181029"/>
                  </a:lnTo>
                  <a:lnTo>
                    <a:pt x="21592" y="82207"/>
                  </a:lnTo>
                  <a:lnTo>
                    <a:pt x="0" y="82207"/>
                  </a:lnTo>
                  <a:lnTo>
                    <a:pt x="0" y="56889"/>
                  </a:lnTo>
                  <a:lnTo>
                    <a:pt x="21592" y="56889"/>
                  </a:lnTo>
                  <a:lnTo>
                    <a:pt x="21592" y="41987"/>
                  </a:lnTo>
                  <a:cubicBezTo>
                    <a:pt x="21592" y="28418"/>
                    <a:pt x="25807" y="18030"/>
                    <a:pt x="34264" y="10823"/>
                  </a:cubicBezTo>
                  <a:cubicBezTo>
                    <a:pt x="42721" y="3617"/>
                    <a:pt x="54143" y="0"/>
                    <a:pt x="68528" y="0"/>
                  </a:cubicBezTo>
                  <a:cubicBezTo>
                    <a:pt x="73994" y="0"/>
                    <a:pt x="78998" y="571"/>
                    <a:pt x="83539" y="1740"/>
                  </a:cubicBezTo>
                  <a:cubicBezTo>
                    <a:pt x="88107" y="2910"/>
                    <a:pt x="91697" y="4487"/>
                    <a:pt x="94335" y="6472"/>
                  </a:cubicBezTo>
                  <a:lnTo>
                    <a:pt x="89603" y="29070"/>
                  </a:lnTo>
                  <a:cubicBezTo>
                    <a:pt x="85796" y="26596"/>
                    <a:pt x="81064" y="25345"/>
                    <a:pt x="75435" y="25345"/>
                  </a:cubicBezTo>
                  <a:cubicBezTo>
                    <a:pt x="61186" y="25345"/>
                    <a:pt x="54088" y="31708"/>
                    <a:pt x="54088" y="44462"/>
                  </a:cubicBezTo>
                  <a:lnTo>
                    <a:pt x="54088" y="56862"/>
                  </a:lnTo>
                  <a:close/>
                </a:path>
              </a:pathLst>
            </a:custGeom>
            <a:solidFill>
              <a:srgbClr val="FFFFFF"/>
            </a:solidFill>
            <a:ln w="2706" cap="flat">
              <a:noFill/>
              <a:prstDash val="solid"/>
              <a:miter/>
            </a:ln>
          </p:spPr>
          <p:txBody>
            <a:bodyPr rtlCol="0" anchor="ctr"/>
            <a:lstStyle/>
            <a:p>
              <a:endParaRPr lang="fr-FR"/>
            </a:p>
          </p:txBody>
        </p:sp>
        <p:sp>
          <p:nvSpPr>
            <p:cNvPr id="4" name="Forme libre : forme 3">
              <a:extLst>
                <a:ext uri="{FF2B5EF4-FFF2-40B4-BE49-F238E27FC236}">
                  <a16:creationId xmlns:a16="http://schemas.microsoft.com/office/drawing/2014/main" id="{943D308F-02A4-40B0-B3C9-E7245BE3F80D}"/>
                </a:ext>
              </a:extLst>
            </p:cNvPr>
            <p:cNvSpPr/>
            <p:nvPr/>
          </p:nvSpPr>
          <p:spPr>
            <a:xfrm>
              <a:off x="497967" y="4816132"/>
              <a:ext cx="83674" cy="126641"/>
            </a:xfrm>
            <a:custGeom>
              <a:avLst/>
              <a:gdLst>
                <a:gd name="connsiteX0" fmla="*/ 83675 w 83674"/>
                <a:gd name="connsiteY0" fmla="*/ 2719 h 126641"/>
                <a:gd name="connsiteX1" fmla="*/ 79460 w 83674"/>
                <a:gd name="connsiteY1" fmla="*/ 32524 h 126641"/>
                <a:gd name="connsiteX2" fmla="*/ 63824 w 83674"/>
                <a:gd name="connsiteY2" fmla="*/ 28798 h 126641"/>
                <a:gd name="connsiteX3" fmla="*/ 42830 w 83674"/>
                <a:gd name="connsiteY3" fmla="*/ 37609 h 126641"/>
                <a:gd name="connsiteX4" fmla="*/ 34019 w 83674"/>
                <a:gd name="connsiteY4" fmla="*/ 62328 h 126641"/>
                <a:gd name="connsiteX5" fmla="*/ 34019 w 83674"/>
                <a:gd name="connsiteY5" fmla="*/ 126642 h 126641"/>
                <a:gd name="connsiteX6" fmla="*/ 0 w 83674"/>
                <a:gd name="connsiteY6" fmla="*/ 126642 h 126641"/>
                <a:gd name="connsiteX7" fmla="*/ 0 w 83674"/>
                <a:gd name="connsiteY7" fmla="*/ 2475 h 126641"/>
                <a:gd name="connsiteX8" fmla="*/ 29560 w 83674"/>
                <a:gd name="connsiteY8" fmla="*/ 2475 h 126641"/>
                <a:gd name="connsiteX9" fmla="*/ 31789 w 83674"/>
                <a:gd name="connsiteY9" fmla="*/ 26813 h 126641"/>
                <a:gd name="connsiteX10" fmla="*/ 70268 w 83674"/>
                <a:gd name="connsiteY10" fmla="*/ 0 h 126641"/>
                <a:gd name="connsiteX11" fmla="*/ 83675 w 83674"/>
                <a:gd name="connsiteY11" fmla="*/ 2719 h 1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74" h="126641">
                  <a:moveTo>
                    <a:pt x="83675" y="2719"/>
                  </a:moveTo>
                  <a:lnTo>
                    <a:pt x="79460" y="32524"/>
                  </a:lnTo>
                  <a:cubicBezTo>
                    <a:pt x="75653" y="30049"/>
                    <a:pt x="70432" y="28798"/>
                    <a:pt x="63824" y="28798"/>
                  </a:cubicBezTo>
                  <a:cubicBezTo>
                    <a:pt x="55720" y="28798"/>
                    <a:pt x="48704" y="31735"/>
                    <a:pt x="42830" y="37609"/>
                  </a:cubicBezTo>
                  <a:cubicBezTo>
                    <a:pt x="36956" y="43483"/>
                    <a:pt x="34019" y="51723"/>
                    <a:pt x="34019" y="62328"/>
                  </a:cubicBezTo>
                  <a:lnTo>
                    <a:pt x="34019" y="126642"/>
                  </a:lnTo>
                  <a:lnTo>
                    <a:pt x="0" y="126642"/>
                  </a:lnTo>
                  <a:lnTo>
                    <a:pt x="0" y="2475"/>
                  </a:lnTo>
                  <a:lnTo>
                    <a:pt x="29560" y="2475"/>
                  </a:lnTo>
                  <a:lnTo>
                    <a:pt x="31789" y="26813"/>
                  </a:lnTo>
                  <a:cubicBezTo>
                    <a:pt x="38561" y="8947"/>
                    <a:pt x="51396" y="0"/>
                    <a:pt x="70268" y="0"/>
                  </a:cubicBezTo>
                  <a:cubicBezTo>
                    <a:pt x="76061" y="0"/>
                    <a:pt x="80520" y="897"/>
                    <a:pt x="83675" y="2719"/>
                  </a:cubicBezTo>
                </a:path>
              </a:pathLst>
            </a:custGeom>
            <a:solidFill>
              <a:srgbClr val="FFFFFF"/>
            </a:solidFill>
            <a:ln w="2706" cap="flat">
              <a:noFill/>
              <a:prstDash val="solid"/>
              <a:miter/>
            </a:ln>
          </p:spPr>
          <p:txBody>
            <a:bodyPr rtlCol="0" anchor="ctr"/>
            <a:lstStyle/>
            <a:p>
              <a:endParaRPr lang="fr-FR"/>
            </a:p>
          </p:txBody>
        </p:sp>
        <p:sp>
          <p:nvSpPr>
            <p:cNvPr id="5" name="Forme libre : forme 4">
              <a:extLst>
                <a:ext uri="{FF2B5EF4-FFF2-40B4-BE49-F238E27FC236}">
                  <a16:creationId xmlns:a16="http://schemas.microsoft.com/office/drawing/2014/main" id="{22DB14EE-8C3B-42A2-A2C4-6AED6019FAA8}"/>
                </a:ext>
              </a:extLst>
            </p:cNvPr>
            <p:cNvSpPr/>
            <p:nvPr/>
          </p:nvSpPr>
          <p:spPr>
            <a:xfrm>
              <a:off x="582159" y="4816132"/>
              <a:ext cx="129604" cy="129143"/>
            </a:xfrm>
            <a:custGeom>
              <a:avLst/>
              <a:gdLst>
                <a:gd name="connsiteX0" fmla="*/ 129605 w 129604"/>
                <a:gd name="connsiteY0" fmla="*/ 105050 h 129143"/>
                <a:gd name="connsiteX1" fmla="*/ 127130 w 129604"/>
                <a:gd name="connsiteY1" fmla="*/ 125663 h 129143"/>
                <a:gd name="connsiteX2" fmla="*/ 110977 w 129604"/>
                <a:gd name="connsiteY2" fmla="*/ 129143 h 129143"/>
                <a:gd name="connsiteX3" fmla="*/ 82424 w 129604"/>
                <a:gd name="connsiteY3" fmla="*/ 110516 h 129143"/>
                <a:gd name="connsiteX4" fmla="*/ 65537 w 129604"/>
                <a:gd name="connsiteY4" fmla="*/ 124412 h 129143"/>
                <a:gd name="connsiteX5" fmla="*/ 38479 w 129604"/>
                <a:gd name="connsiteY5" fmla="*/ 129143 h 129143"/>
                <a:gd name="connsiteX6" fmla="*/ 10170 w 129604"/>
                <a:gd name="connsiteY6" fmla="*/ 120958 h 129143"/>
                <a:gd name="connsiteX7" fmla="*/ 0 w 129604"/>
                <a:gd name="connsiteY7" fmla="*/ 97354 h 129143"/>
                <a:gd name="connsiteX8" fmla="*/ 48432 w 129604"/>
                <a:gd name="connsiteY8" fmla="*/ 58113 h 129143"/>
                <a:gd name="connsiteX9" fmla="*/ 78236 w 129604"/>
                <a:gd name="connsiteY9" fmla="*/ 52403 h 129143"/>
                <a:gd name="connsiteX10" fmla="*/ 78236 w 129604"/>
                <a:gd name="connsiteY10" fmla="*/ 46447 h 129143"/>
                <a:gd name="connsiteX11" fmla="*/ 72661 w 129604"/>
                <a:gd name="connsiteY11" fmla="*/ 30675 h 129143"/>
                <a:gd name="connsiteX12" fmla="*/ 57134 w 129604"/>
                <a:gd name="connsiteY12" fmla="*/ 24828 h 129143"/>
                <a:gd name="connsiteX13" fmla="*/ 38506 w 129604"/>
                <a:gd name="connsiteY13" fmla="*/ 29777 h 129143"/>
                <a:gd name="connsiteX14" fmla="*/ 28581 w 129604"/>
                <a:gd name="connsiteY14" fmla="*/ 45930 h 129143"/>
                <a:gd name="connsiteX15" fmla="*/ 1523 w 129604"/>
                <a:gd name="connsiteY15" fmla="*/ 34509 h 129143"/>
                <a:gd name="connsiteX16" fmla="*/ 19389 w 129604"/>
                <a:gd name="connsiteY16" fmla="*/ 9192 h 129143"/>
                <a:gd name="connsiteX17" fmla="*/ 55611 w 129604"/>
                <a:gd name="connsiteY17" fmla="*/ 0 h 129143"/>
                <a:gd name="connsiteX18" fmla="*/ 97081 w 129604"/>
                <a:gd name="connsiteY18" fmla="*/ 11557 h 129143"/>
                <a:gd name="connsiteX19" fmla="*/ 111983 w 129604"/>
                <a:gd name="connsiteY19" fmla="*/ 45713 h 129143"/>
                <a:gd name="connsiteX20" fmla="*/ 111983 w 129604"/>
                <a:gd name="connsiteY20" fmla="*/ 96620 h 129143"/>
                <a:gd name="connsiteX21" fmla="*/ 114213 w 129604"/>
                <a:gd name="connsiteY21" fmla="*/ 103826 h 129143"/>
                <a:gd name="connsiteX22" fmla="*/ 121175 w 129604"/>
                <a:gd name="connsiteY22" fmla="*/ 106056 h 129143"/>
                <a:gd name="connsiteX23" fmla="*/ 129605 w 129604"/>
                <a:gd name="connsiteY23" fmla="*/ 105050 h 129143"/>
                <a:gd name="connsiteX24" fmla="*/ 69153 w 129604"/>
                <a:gd name="connsiteY24" fmla="*/ 100699 h 129143"/>
                <a:gd name="connsiteX25" fmla="*/ 78209 w 129604"/>
                <a:gd name="connsiteY25" fmla="*/ 86177 h 129143"/>
                <a:gd name="connsiteX26" fmla="*/ 78209 w 129604"/>
                <a:gd name="connsiteY26" fmla="*/ 73260 h 129143"/>
                <a:gd name="connsiteX27" fmla="*/ 51641 w 129604"/>
                <a:gd name="connsiteY27" fmla="*/ 79216 h 129143"/>
                <a:gd name="connsiteX28" fmla="*/ 39104 w 129604"/>
                <a:gd name="connsiteY28" fmla="*/ 84546 h 129143"/>
                <a:gd name="connsiteX29" fmla="*/ 34998 w 129604"/>
                <a:gd name="connsiteY29" fmla="*/ 93846 h 129143"/>
                <a:gd name="connsiteX30" fmla="*/ 38724 w 129604"/>
                <a:gd name="connsiteY30" fmla="*/ 102901 h 129143"/>
                <a:gd name="connsiteX31" fmla="*/ 49139 w 129604"/>
                <a:gd name="connsiteY31" fmla="*/ 106002 h 129143"/>
                <a:gd name="connsiteX32" fmla="*/ 69153 w 129604"/>
                <a:gd name="connsiteY32" fmla="*/ 100699 h 1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604" h="129143">
                  <a:moveTo>
                    <a:pt x="129605" y="105050"/>
                  </a:moveTo>
                  <a:lnTo>
                    <a:pt x="127130" y="125663"/>
                  </a:lnTo>
                  <a:cubicBezTo>
                    <a:pt x="122480" y="127974"/>
                    <a:pt x="117123" y="129143"/>
                    <a:pt x="110977" y="129143"/>
                  </a:cubicBezTo>
                  <a:cubicBezTo>
                    <a:pt x="95096" y="129143"/>
                    <a:pt x="85578" y="122943"/>
                    <a:pt x="82424" y="110516"/>
                  </a:cubicBezTo>
                  <a:cubicBezTo>
                    <a:pt x="78780" y="116634"/>
                    <a:pt x="73151" y="121284"/>
                    <a:pt x="65537" y="124412"/>
                  </a:cubicBezTo>
                  <a:cubicBezTo>
                    <a:pt x="57922" y="127539"/>
                    <a:pt x="48894" y="129143"/>
                    <a:pt x="38479" y="129143"/>
                  </a:cubicBezTo>
                  <a:cubicBezTo>
                    <a:pt x="26378" y="129143"/>
                    <a:pt x="16969" y="126397"/>
                    <a:pt x="10170" y="120958"/>
                  </a:cubicBezTo>
                  <a:cubicBezTo>
                    <a:pt x="3372" y="115492"/>
                    <a:pt x="0" y="107633"/>
                    <a:pt x="0" y="97354"/>
                  </a:cubicBezTo>
                  <a:cubicBezTo>
                    <a:pt x="0" y="77149"/>
                    <a:pt x="16153" y="64069"/>
                    <a:pt x="48432" y="58113"/>
                  </a:cubicBezTo>
                  <a:lnTo>
                    <a:pt x="78236" y="52403"/>
                  </a:lnTo>
                  <a:lnTo>
                    <a:pt x="78236" y="46447"/>
                  </a:lnTo>
                  <a:cubicBezTo>
                    <a:pt x="78236" y="39839"/>
                    <a:pt x="76387" y="34563"/>
                    <a:pt x="72661" y="30675"/>
                  </a:cubicBezTo>
                  <a:cubicBezTo>
                    <a:pt x="68936" y="26786"/>
                    <a:pt x="63769" y="24828"/>
                    <a:pt x="57134" y="24828"/>
                  </a:cubicBezTo>
                  <a:cubicBezTo>
                    <a:pt x="49520" y="24828"/>
                    <a:pt x="43319" y="26487"/>
                    <a:pt x="38506" y="29777"/>
                  </a:cubicBezTo>
                  <a:cubicBezTo>
                    <a:pt x="33693" y="33095"/>
                    <a:pt x="30403" y="38479"/>
                    <a:pt x="28581" y="45930"/>
                  </a:cubicBezTo>
                  <a:lnTo>
                    <a:pt x="1523" y="34509"/>
                  </a:lnTo>
                  <a:cubicBezTo>
                    <a:pt x="4161" y="23740"/>
                    <a:pt x="10116" y="15310"/>
                    <a:pt x="19389" y="9192"/>
                  </a:cubicBezTo>
                  <a:cubicBezTo>
                    <a:pt x="28635" y="3073"/>
                    <a:pt x="40709" y="0"/>
                    <a:pt x="55611" y="0"/>
                  </a:cubicBezTo>
                  <a:cubicBezTo>
                    <a:pt x="73314" y="0"/>
                    <a:pt x="87156" y="3834"/>
                    <a:pt x="97081" y="11557"/>
                  </a:cubicBezTo>
                  <a:cubicBezTo>
                    <a:pt x="107007" y="19253"/>
                    <a:pt x="111983" y="30647"/>
                    <a:pt x="111983" y="45713"/>
                  </a:cubicBezTo>
                  <a:lnTo>
                    <a:pt x="111983" y="96620"/>
                  </a:lnTo>
                  <a:cubicBezTo>
                    <a:pt x="111983" y="99937"/>
                    <a:pt x="112718" y="102330"/>
                    <a:pt x="114213" y="103826"/>
                  </a:cubicBezTo>
                  <a:cubicBezTo>
                    <a:pt x="115709" y="105322"/>
                    <a:pt x="118020" y="106056"/>
                    <a:pt x="121175" y="106056"/>
                  </a:cubicBezTo>
                  <a:cubicBezTo>
                    <a:pt x="124656" y="106029"/>
                    <a:pt x="127457" y="105702"/>
                    <a:pt x="129605" y="105050"/>
                  </a:cubicBezTo>
                  <a:moveTo>
                    <a:pt x="69153" y="100699"/>
                  </a:moveTo>
                  <a:cubicBezTo>
                    <a:pt x="75190" y="97136"/>
                    <a:pt x="78209" y="92296"/>
                    <a:pt x="78209" y="86177"/>
                  </a:cubicBezTo>
                  <a:lnTo>
                    <a:pt x="78209" y="73260"/>
                  </a:lnTo>
                  <a:lnTo>
                    <a:pt x="51641" y="79216"/>
                  </a:lnTo>
                  <a:cubicBezTo>
                    <a:pt x="46012" y="80548"/>
                    <a:pt x="41824" y="82316"/>
                    <a:pt x="39104" y="84546"/>
                  </a:cubicBezTo>
                  <a:cubicBezTo>
                    <a:pt x="36358" y="86775"/>
                    <a:pt x="34998" y="89876"/>
                    <a:pt x="34998" y="93846"/>
                  </a:cubicBezTo>
                  <a:cubicBezTo>
                    <a:pt x="34998" y="97816"/>
                    <a:pt x="36249" y="100835"/>
                    <a:pt x="38724" y="102901"/>
                  </a:cubicBezTo>
                  <a:cubicBezTo>
                    <a:pt x="41198" y="104968"/>
                    <a:pt x="44679" y="106002"/>
                    <a:pt x="49139" y="106002"/>
                  </a:cubicBezTo>
                  <a:cubicBezTo>
                    <a:pt x="56427" y="106029"/>
                    <a:pt x="63089" y="104261"/>
                    <a:pt x="69153" y="100699"/>
                  </a:cubicBezTo>
                </a:path>
              </a:pathLst>
            </a:custGeom>
            <a:solidFill>
              <a:srgbClr val="FFFFFF"/>
            </a:solidFill>
            <a:ln w="2706" cap="flat">
              <a:noFill/>
              <a:prstDash val="solid"/>
              <a:miter/>
            </a:ln>
          </p:spPr>
          <p:txBody>
            <a:bodyPr rtlCol="0" anchor="ctr"/>
            <a:lstStyle/>
            <a:p>
              <a:endParaRPr lang="fr-FR"/>
            </a:p>
          </p:txBody>
        </p:sp>
        <p:sp>
          <p:nvSpPr>
            <p:cNvPr id="6" name="Forme libre : forme 5">
              <a:extLst>
                <a:ext uri="{FF2B5EF4-FFF2-40B4-BE49-F238E27FC236}">
                  <a16:creationId xmlns:a16="http://schemas.microsoft.com/office/drawing/2014/main" id="{E797D58B-B2C7-43E3-A0DE-5FB3C1F10747}"/>
                </a:ext>
              </a:extLst>
            </p:cNvPr>
            <p:cNvSpPr/>
            <p:nvPr/>
          </p:nvSpPr>
          <p:spPr>
            <a:xfrm>
              <a:off x="717828" y="4816132"/>
              <a:ext cx="199628" cy="126668"/>
            </a:xfrm>
            <a:custGeom>
              <a:avLst/>
              <a:gdLst>
                <a:gd name="connsiteX0" fmla="*/ 187092 w 199628"/>
                <a:gd name="connsiteY0" fmla="*/ 11666 h 126668"/>
                <a:gd name="connsiteX1" fmla="*/ 199629 w 199628"/>
                <a:gd name="connsiteY1" fmla="*/ 45196 h 126668"/>
                <a:gd name="connsiteX2" fmla="*/ 199629 w 199628"/>
                <a:gd name="connsiteY2" fmla="*/ 126642 h 126668"/>
                <a:gd name="connsiteX3" fmla="*/ 165609 w 199628"/>
                <a:gd name="connsiteY3" fmla="*/ 126642 h 126668"/>
                <a:gd name="connsiteX4" fmla="*/ 165609 w 199628"/>
                <a:gd name="connsiteY4" fmla="*/ 51913 h 126668"/>
                <a:gd name="connsiteX5" fmla="*/ 159899 w 199628"/>
                <a:gd name="connsiteY5" fmla="*/ 32905 h 126668"/>
                <a:gd name="connsiteX6" fmla="*/ 144262 w 199628"/>
                <a:gd name="connsiteY6" fmla="*/ 26813 h 126668"/>
                <a:gd name="connsiteX7" fmla="*/ 124656 w 199628"/>
                <a:gd name="connsiteY7" fmla="*/ 35515 h 126668"/>
                <a:gd name="connsiteX8" fmla="*/ 116960 w 199628"/>
                <a:gd name="connsiteY8" fmla="*/ 59854 h 126668"/>
                <a:gd name="connsiteX9" fmla="*/ 116960 w 199628"/>
                <a:gd name="connsiteY9" fmla="*/ 126669 h 126668"/>
                <a:gd name="connsiteX10" fmla="*/ 82941 w 199628"/>
                <a:gd name="connsiteY10" fmla="*/ 126669 h 126668"/>
                <a:gd name="connsiteX11" fmla="*/ 82941 w 199628"/>
                <a:gd name="connsiteY11" fmla="*/ 51913 h 126668"/>
                <a:gd name="connsiteX12" fmla="*/ 77230 w 199628"/>
                <a:gd name="connsiteY12" fmla="*/ 32905 h 126668"/>
                <a:gd name="connsiteX13" fmla="*/ 61349 w 199628"/>
                <a:gd name="connsiteY13" fmla="*/ 26813 h 126668"/>
                <a:gd name="connsiteX14" fmla="*/ 42096 w 199628"/>
                <a:gd name="connsiteY14" fmla="*/ 35379 h 126668"/>
                <a:gd name="connsiteX15" fmla="*/ 34019 w 199628"/>
                <a:gd name="connsiteY15" fmla="*/ 60833 h 126668"/>
                <a:gd name="connsiteX16" fmla="*/ 34019 w 199628"/>
                <a:gd name="connsiteY16" fmla="*/ 126642 h 126668"/>
                <a:gd name="connsiteX17" fmla="*/ 0 w 199628"/>
                <a:gd name="connsiteY17" fmla="*/ 126642 h 126668"/>
                <a:gd name="connsiteX18" fmla="*/ 0 w 199628"/>
                <a:gd name="connsiteY18" fmla="*/ 2475 h 126668"/>
                <a:gd name="connsiteX19" fmla="*/ 30538 w 199628"/>
                <a:gd name="connsiteY19" fmla="*/ 2475 h 126668"/>
                <a:gd name="connsiteX20" fmla="*/ 31545 w 199628"/>
                <a:gd name="connsiteY20" fmla="*/ 24583 h 126668"/>
                <a:gd name="connsiteX21" fmla="*/ 48541 w 199628"/>
                <a:gd name="connsiteY21" fmla="*/ 6200 h 126668"/>
                <a:gd name="connsiteX22" fmla="*/ 72743 w 199628"/>
                <a:gd name="connsiteY22" fmla="*/ 0 h 126668"/>
                <a:gd name="connsiteX23" fmla="*/ 97462 w 199628"/>
                <a:gd name="connsiteY23" fmla="*/ 6445 h 126668"/>
                <a:gd name="connsiteX24" fmla="*/ 113234 w 199628"/>
                <a:gd name="connsiteY24" fmla="*/ 25073 h 126668"/>
                <a:gd name="connsiteX25" fmla="*/ 130611 w 199628"/>
                <a:gd name="connsiteY25" fmla="*/ 6445 h 126668"/>
                <a:gd name="connsiteX26" fmla="*/ 155439 w 199628"/>
                <a:gd name="connsiteY26" fmla="*/ 0 h 126668"/>
                <a:gd name="connsiteX27" fmla="*/ 187092 w 199628"/>
                <a:gd name="connsiteY27" fmla="*/ 11666 h 12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9628" h="126668">
                  <a:moveTo>
                    <a:pt x="187092" y="11666"/>
                  </a:moveTo>
                  <a:cubicBezTo>
                    <a:pt x="195441" y="19444"/>
                    <a:pt x="199629" y="30620"/>
                    <a:pt x="199629" y="45196"/>
                  </a:cubicBezTo>
                  <a:lnTo>
                    <a:pt x="199629" y="126642"/>
                  </a:lnTo>
                  <a:lnTo>
                    <a:pt x="165609" y="126642"/>
                  </a:lnTo>
                  <a:lnTo>
                    <a:pt x="165609" y="51913"/>
                  </a:lnTo>
                  <a:cubicBezTo>
                    <a:pt x="165609" y="43293"/>
                    <a:pt x="163706" y="36984"/>
                    <a:pt x="159899" y="32905"/>
                  </a:cubicBezTo>
                  <a:cubicBezTo>
                    <a:pt x="156092" y="28853"/>
                    <a:pt x="150870" y="26813"/>
                    <a:pt x="144262" y="26813"/>
                  </a:cubicBezTo>
                  <a:cubicBezTo>
                    <a:pt x="136322" y="26813"/>
                    <a:pt x="129768" y="29723"/>
                    <a:pt x="124656" y="35515"/>
                  </a:cubicBezTo>
                  <a:cubicBezTo>
                    <a:pt x="119516" y="41307"/>
                    <a:pt x="116960" y="49438"/>
                    <a:pt x="116960" y="59854"/>
                  </a:cubicBezTo>
                  <a:lnTo>
                    <a:pt x="116960" y="126669"/>
                  </a:lnTo>
                  <a:lnTo>
                    <a:pt x="82941" y="126669"/>
                  </a:lnTo>
                  <a:lnTo>
                    <a:pt x="82941" y="51913"/>
                  </a:lnTo>
                  <a:cubicBezTo>
                    <a:pt x="82941" y="43293"/>
                    <a:pt x="81037" y="36984"/>
                    <a:pt x="77230" y="32905"/>
                  </a:cubicBezTo>
                  <a:cubicBezTo>
                    <a:pt x="73423" y="28853"/>
                    <a:pt x="68120" y="26813"/>
                    <a:pt x="61349" y="26813"/>
                  </a:cubicBezTo>
                  <a:cubicBezTo>
                    <a:pt x="53898" y="26813"/>
                    <a:pt x="47480" y="29668"/>
                    <a:pt x="42096" y="35379"/>
                  </a:cubicBezTo>
                  <a:cubicBezTo>
                    <a:pt x="36711" y="41090"/>
                    <a:pt x="34019" y="49574"/>
                    <a:pt x="34019" y="60833"/>
                  </a:cubicBezTo>
                  <a:lnTo>
                    <a:pt x="34019" y="126642"/>
                  </a:lnTo>
                  <a:lnTo>
                    <a:pt x="0" y="126642"/>
                  </a:lnTo>
                  <a:lnTo>
                    <a:pt x="0" y="2475"/>
                  </a:lnTo>
                  <a:lnTo>
                    <a:pt x="30538" y="2475"/>
                  </a:lnTo>
                  <a:lnTo>
                    <a:pt x="31545" y="24583"/>
                  </a:lnTo>
                  <a:cubicBezTo>
                    <a:pt x="35678" y="16479"/>
                    <a:pt x="41362" y="10334"/>
                    <a:pt x="48541" y="6200"/>
                  </a:cubicBezTo>
                  <a:cubicBezTo>
                    <a:pt x="55747" y="2067"/>
                    <a:pt x="63824" y="0"/>
                    <a:pt x="72743" y="0"/>
                  </a:cubicBezTo>
                  <a:cubicBezTo>
                    <a:pt x="82016" y="0"/>
                    <a:pt x="90256" y="2148"/>
                    <a:pt x="97462" y="6445"/>
                  </a:cubicBezTo>
                  <a:cubicBezTo>
                    <a:pt x="104668" y="10742"/>
                    <a:pt x="109917" y="16969"/>
                    <a:pt x="113234" y="25073"/>
                  </a:cubicBezTo>
                  <a:cubicBezTo>
                    <a:pt x="117205" y="16969"/>
                    <a:pt x="122997" y="10742"/>
                    <a:pt x="130611" y="6445"/>
                  </a:cubicBezTo>
                  <a:cubicBezTo>
                    <a:pt x="138225" y="2148"/>
                    <a:pt x="146492" y="0"/>
                    <a:pt x="155439" y="0"/>
                  </a:cubicBezTo>
                  <a:cubicBezTo>
                    <a:pt x="168166" y="0"/>
                    <a:pt x="178717" y="3889"/>
                    <a:pt x="187092" y="11666"/>
                  </a:cubicBezTo>
                </a:path>
              </a:pathLst>
            </a:custGeom>
            <a:solidFill>
              <a:srgbClr val="FFFFFF"/>
            </a:solidFill>
            <a:ln w="2706" cap="flat">
              <a:noFill/>
              <a:prstDash val="solid"/>
              <a:miter/>
            </a:ln>
          </p:spPr>
          <p:txBody>
            <a:bodyPr rtlCol="0" anchor="ctr"/>
            <a:lstStyle/>
            <a:p>
              <a:endParaRPr lang="fr-FR"/>
            </a:p>
          </p:txBody>
        </p:sp>
        <p:sp>
          <p:nvSpPr>
            <p:cNvPr id="7" name="Forme libre : forme 6">
              <a:extLst>
                <a:ext uri="{FF2B5EF4-FFF2-40B4-BE49-F238E27FC236}">
                  <a16:creationId xmlns:a16="http://schemas.microsoft.com/office/drawing/2014/main" id="{DDCB99BA-621F-4D54-AB0F-978185E01FDE}"/>
                </a:ext>
              </a:extLst>
            </p:cNvPr>
            <p:cNvSpPr/>
            <p:nvPr/>
          </p:nvSpPr>
          <p:spPr>
            <a:xfrm>
              <a:off x="930211" y="4816132"/>
              <a:ext cx="129604" cy="129143"/>
            </a:xfrm>
            <a:custGeom>
              <a:avLst/>
              <a:gdLst>
                <a:gd name="connsiteX0" fmla="*/ 129605 w 129604"/>
                <a:gd name="connsiteY0" fmla="*/ 105050 h 129143"/>
                <a:gd name="connsiteX1" fmla="*/ 127130 w 129604"/>
                <a:gd name="connsiteY1" fmla="*/ 125663 h 129143"/>
                <a:gd name="connsiteX2" fmla="*/ 110977 w 129604"/>
                <a:gd name="connsiteY2" fmla="*/ 129143 h 129143"/>
                <a:gd name="connsiteX3" fmla="*/ 82424 w 129604"/>
                <a:gd name="connsiteY3" fmla="*/ 110516 h 129143"/>
                <a:gd name="connsiteX4" fmla="*/ 65537 w 129604"/>
                <a:gd name="connsiteY4" fmla="*/ 124412 h 129143"/>
                <a:gd name="connsiteX5" fmla="*/ 38479 w 129604"/>
                <a:gd name="connsiteY5" fmla="*/ 129143 h 129143"/>
                <a:gd name="connsiteX6" fmla="*/ 10170 w 129604"/>
                <a:gd name="connsiteY6" fmla="*/ 120958 h 129143"/>
                <a:gd name="connsiteX7" fmla="*/ 0 w 129604"/>
                <a:gd name="connsiteY7" fmla="*/ 97354 h 129143"/>
                <a:gd name="connsiteX8" fmla="*/ 48432 w 129604"/>
                <a:gd name="connsiteY8" fmla="*/ 58113 h 129143"/>
                <a:gd name="connsiteX9" fmla="*/ 78236 w 129604"/>
                <a:gd name="connsiteY9" fmla="*/ 52403 h 129143"/>
                <a:gd name="connsiteX10" fmla="*/ 78236 w 129604"/>
                <a:gd name="connsiteY10" fmla="*/ 46447 h 129143"/>
                <a:gd name="connsiteX11" fmla="*/ 72661 w 129604"/>
                <a:gd name="connsiteY11" fmla="*/ 30675 h 129143"/>
                <a:gd name="connsiteX12" fmla="*/ 57134 w 129604"/>
                <a:gd name="connsiteY12" fmla="*/ 24828 h 129143"/>
                <a:gd name="connsiteX13" fmla="*/ 38506 w 129604"/>
                <a:gd name="connsiteY13" fmla="*/ 29777 h 129143"/>
                <a:gd name="connsiteX14" fmla="*/ 28581 w 129604"/>
                <a:gd name="connsiteY14" fmla="*/ 45930 h 129143"/>
                <a:gd name="connsiteX15" fmla="*/ 1496 w 129604"/>
                <a:gd name="connsiteY15" fmla="*/ 34509 h 129143"/>
                <a:gd name="connsiteX16" fmla="*/ 19389 w 129604"/>
                <a:gd name="connsiteY16" fmla="*/ 9192 h 129143"/>
                <a:gd name="connsiteX17" fmla="*/ 55638 w 129604"/>
                <a:gd name="connsiteY17" fmla="*/ 0 h 129143"/>
                <a:gd name="connsiteX18" fmla="*/ 97109 w 129604"/>
                <a:gd name="connsiteY18" fmla="*/ 11557 h 129143"/>
                <a:gd name="connsiteX19" fmla="*/ 112011 w 129604"/>
                <a:gd name="connsiteY19" fmla="*/ 45713 h 129143"/>
                <a:gd name="connsiteX20" fmla="*/ 112011 w 129604"/>
                <a:gd name="connsiteY20" fmla="*/ 96620 h 129143"/>
                <a:gd name="connsiteX21" fmla="*/ 114241 w 129604"/>
                <a:gd name="connsiteY21" fmla="*/ 103826 h 129143"/>
                <a:gd name="connsiteX22" fmla="*/ 121202 w 129604"/>
                <a:gd name="connsiteY22" fmla="*/ 106056 h 129143"/>
                <a:gd name="connsiteX23" fmla="*/ 129605 w 129604"/>
                <a:gd name="connsiteY23" fmla="*/ 105050 h 129143"/>
                <a:gd name="connsiteX24" fmla="*/ 69126 w 129604"/>
                <a:gd name="connsiteY24" fmla="*/ 100699 h 129143"/>
                <a:gd name="connsiteX25" fmla="*/ 78182 w 129604"/>
                <a:gd name="connsiteY25" fmla="*/ 86177 h 129143"/>
                <a:gd name="connsiteX26" fmla="*/ 78182 w 129604"/>
                <a:gd name="connsiteY26" fmla="*/ 73260 h 129143"/>
                <a:gd name="connsiteX27" fmla="*/ 51614 w 129604"/>
                <a:gd name="connsiteY27" fmla="*/ 79216 h 129143"/>
                <a:gd name="connsiteX28" fmla="*/ 39077 w 129604"/>
                <a:gd name="connsiteY28" fmla="*/ 84546 h 129143"/>
                <a:gd name="connsiteX29" fmla="*/ 34971 w 129604"/>
                <a:gd name="connsiteY29" fmla="*/ 93846 h 129143"/>
                <a:gd name="connsiteX30" fmla="*/ 38697 w 129604"/>
                <a:gd name="connsiteY30" fmla="*/ 102901 h 129143"/>
                <a:gd name="connsiteX31" fmla="*/ 49112 w 129604"/>
                <a:gd name="connsiteY31" fmla="*/ 106002 h 129143"/>
                <a:gd name="connsiteX32" fmla="*/ 69126 w 129604"/>
                <a:gd name="connsiteY32" fmla="*/ 100699 h 1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604" h="129143">
                  <a:moveTo>
                    <a:pt x="129605" y="105050"/>
                  </a:moveTo>
                  <a:lnTo>
                    <a:pt x="127130" y="125663"/>
                  </a:lnTo>
                  <a:cubicBezTo>
                    <a:pt x="122507" y="127974"/>
                    <a:pt x="117123" y="129143"/>
                    <a:pt x="110977" y="129143"/>
                  </a:cubicBezTo>
                  <a:cubicBezTo>
                    <a:pt x="95096" y="129143"/>
                    <a:pt x="85551" y="122943"/>
                    <a:pt x="82424" y="110516"/>
                  </a:cubicBezTo>
                  <a:cubicBezTo>
                    <a:pt x="78780" y="116634"/>
                    <a:pt x="73151" y="121284"/>
                    <a:pt x="65537" y="124412"/>
                  </a:cubicBezTo>
                  <a:cubicBezTo>
                    <a:pt x="57922" y="127539"/>
                    <a:pt x="48894" y="129143"/>
                    <a:pt x="38479" y="129143"/>
                  </a:cubicBezTo>
                  <a:cubicBezTo>
                    <a:pt x="26378" y="129143"/>
                    <a:pt x="16942" y="126397"/>
                    <a:pt x="10170" y="120958"/>
                  </a:cubicBezTo>
                  <a:cubicBezTo>
                    <a:pt x="3372" y="115492"/>
                    <a:pt x="0" y="107633"/>
                    <a:pt x="0" y="97354"/>
                  </a:cubicBezTo>
                  <a:cubicBezTo>
                    <a:pt x="0" y="77149"/>
                    <a:pt x="16126" y="64069"/>
                    <a:pt x="48432" y="58113"/>
                  </a:cubicBezTo>
                  <a:lnTo>
                    <a:pt x="78236" y="52403"/>
                  </a:lnTo>
                  <a:lnTo>
                    <a:pt x="78236" y="46447"/>
                  </a:lnTo>
                  <a:cubicBezTo>
                    <a:pt x="78236" y="39839"/>
                    <a:pt x="76387" y="34563"/>
                    <a:pt x="72661" y="30675"/>
                  </a:cubicBezTo>
                  <a:cubicBezTo>
                    <a:pt x="68936" y="26786"/>
                    <a:pt x="63769" y="24828"/>
                    <a:pt x="57134" y="24828"/>
                  </a:cubicBezTo>
                  <a:cubicBezTo>
                    <a:pt x="49520" y="24828"/>
                    <a:pt x="43319" y="26487"/>
                    <a:pt x="38506" y="29777"/>
                  </a:cubicBezTo>
                  <a:cubicBezTo>
                    <a:pt x="33693" y="33095"/>
                    <a:pt x="30402" y="38479"/>
                    <a:pt x="28581" y="45930"/>
                  </a:cubicBezTo>
                  <a:lnTo>
                    <a:pt x="1496" y="34509"/>
                  </a:lnTo>
                  <a:cubicBezTo>
                    <a:pt x="4133" y="23740"/>
                    <a:pt x="10116" y="15310"/>
                    <a:pt x="19389" y="9192"/>
                  </a:cubicBezTo>
                  <a:cubicBezTo>
                    <a:pt x="28662" y="3073"/>
                    <a:pt x="40736" y="0"/>
                    <a:pt x="55638" y="0"/>
                  </a:cubicBezTo>
                  <a:cubicBezTo>
                    <a:pt x="73341" y="0"/>
                    <a:pt x="87183" y="3834"/>
                    <a:pt x="97109" y="11557"/>
                  </a:cubicBezTo>
                  <a:cubicBezTo>
                    <a:pt x="107034" y="19253"/>
                    <a:pt x="112011" y="30647"/>
                    <a:pt x="112011" y="45713"/>
                  </a:cubicBezTo>
                  <a:lnTo>
                    <a:pt x="112011" y="96620"/>
                  </a:lnTo>
                  <a:cubicBezTo>
                    <a:pt x="112011" y="99937"/>
                    <a:pt x="112745" y="102330"/>
                    <a:pt x="114241" y="103826"/>
                  </a:cubicBezTo>
                  <a:cubicBezTo>
                    <a:pt x="115736" y="105322"/>
                    <a:pt x="118048" y="106056"/>
                    <a:pt x="121202" y="106056"/>
                  </a:cubicBezTo>
                  <a:cubicBezTo>
                    <a:pt x="124628" y="106029"/>
                    <a:pt x="127457" y="105702"/>
                    <a:pt x="129605" y="105050"/>
                  </a:cubicBezTo>
                  <a:moveTo>
                    <a:pt x="69126" y="100699"/>
                  </a:moveTo>
                  <a:cubicBezTo>
                    <a:pt x="75163" y="97136"/>
                    <a:pt x="78182" y="92296"/>
                    <a:pt x="78182" y="86177"/>
                  </a:cubicBezTo>
                  <a:lnTo>
                    <a:pt x="78182" y="73260"/>
                  </a:lnTo>
                  <a:lnTo>
                    <a:pt x="51614" y="79216"/>
                  </a:lnTo>
                  <a:cubicBezTo>
                    <a:pt x="45984" y="80548"/>
                    <a:pt x="41797" y="82316"/>
                    <a:pt x="39077" y="84546"/>
                  </a:cubicBezTo>
                  <a:cubicBezTo>
                    <a:pt x="36358" y="86775"/>
                    <a:pt x="34971" y="89876"/>
                    <a:pt x="34971" y="93846"/>
                  </a:cubicBezTo>
                  <a:cubicBezTo>
                    <a:pt x="34971" y="97816"/>
                    <a:pt x="36222" y="100835"/>
                    <a:pt x="38697" y="102901"/>
                  </a:cubicBezTo>
                  <a:cubicBezTo>
                    <a:pt x="41171" y="104968"/>
                    <a:pt x="44652" y="106002"/>
                    <a:pt x="49112" y="106002"/>
                  </a:cubicBezTo>
                  <a:cubicBezTo>
                    <a:pt x="56427" y="106029"/>
                    <a:pt x="63089" y="104261"/>
                    <a:pt x="69126" y="100699"/>
                  </a:cubicBezTo>
                </a:path>
              </a:pathLst>
            </a:custGeom>
            <a:solidFill>
              <a:srgbClr val="FFFFFF"/>
            </a:solidFill>
            <a:ln w="2706"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82DA4D6C-8B60-4C86-BBCA-1149954B7163}"/>
                </a:ext>
              </a:extLst>
            </p:cNvPr>
            <p:cNvSpPr/>
            <p:nvPr/>
          </p:nvSpPr>
          <p:spPr>
            <a:xfrm>
              <a:off x="1505846" y="4816132"/>
              <a:ext cx="122425" cy="129143"/>
            </a:xfrm>
            <a:custGeom>
              <a:avLst/>
              <a:gdLst>
                <a:gd name="connsiteX0" fmla="*/ 121420 w 122425"/>
                <a:gd name="connsiteY0" fmla="*/ 77475 h 129143"/>
                <a:gd name="connsiteX1" fmla="*/ 33530 w 122425"/>
                <a:gd name="connsiteY1" fmla="*/ 77475 h 129143"/>
                <a:gd name="connsiteX2" fmla="*/ 64558 w 122425"/>
                <a:gd name="connsiteY2" fmla="*/ 103799 h 129143"/>
                <a:gd name="connsiteX3" fmla="*/ 82179 w 122425"/>
                <a:gd name="connsiteY3" fmla="*/ 99829 h 129143"/>
                <a:gd name="connsiteX4" fmla="*/ 91860 w 122425"/>
                <a:gd name="connsiteY4" fmla="*/ 88407 h 129143"/>
                <a:gd name="connsiteX5" fmla="*/ 119679 w 122425"/>
                <a:gd name="connsiteY5" fmla="*/ 98578 h 129143"/>
                <a:gd name="connsiteX6" fmla="*/ 99692 w 122425"/>
                <a:gd name="connsiteY6" fmla="*/ 121312 h 129143"/>
                <a:gd name="connsiteX7" fmla="*/ 64558 w 122425"/>
                <a:gd name="connsiteY7" fmla="*/ 129143 h 129143"/>
                <a:gd name="connsiteX8" fmla="*/ 16887 w 122425"/>
                <a:gd name="connsiteY8" fmla="*/ 112120 h 129143"/>
                <a:gd name="connsiteX9" fmla="*/ 0 w 122425"/>
                <a:gd name="connsiteY9" fmla="*/ 64558 h 129143"/>
                <a:gd name="connsiteX10" fmla="*/ 16371 w 122425"/>
                <a:gd name="connsiteY10" fmla="*/ 16996 h 129143"/>
                <a:gd name="connsiteX11" fmla="*/ 62573 w 122425"/>
                <a:gd name="connsiteY11" fmla="*/ 0 h 129143"/>
                <a:gd name="connsiteX12" fmla="*/ 106898 w 122425"/>
                <a:gd name="connsiteY12" fmla="*/ 16643 h 129143"/>
                <a:gd name="connsiteX13" fmla="*/ 122426 w 122425"/>
                <a:gd name="connsiteY13" fmla="*/ 64069 h 129143"/>
                <a:gd name="connsiteX14" fmla="*/ 121420 w 122425"/>
                <a:gd name="connsiteY14" fmla="*/ 77475 h 129143"/>
                <a:gd name="connsiteX15" fmla="*/ 42585 w 122425"/>
                <a:gd name="connsiteY15" fmla="*/ 32279 h 129143"/>
                <a:gd name="connsiteX16" fmla="*/ 33258 w 122425"/>
                <a:gd name="connsiteY16" fmla="*/ 53626 h 129143"/>
                <a:gd name="connsiteX17" fmla="*/ 91126 w 122425"/>
                <a:gd name="connsiteY17" fmla="*/ 53626 h 129143"/>
                <a:gd name="connsiteX18" fmla="*/ 81690 w 122425"/>
                <a:gd name="connsiteY18" fmla="*/ 32388 h 129143"/>
                <a:gd name="connsiteX19" fmla="*/ 62328 w 122425"/>
                <a:gd name="connsiteY19" fmla="*/ 25046 h 129143"/>
                <a:gd name="connsiteX20" fmla="*/ 42585 w 122425"/>
                <a:gd name="connsiteY20" fmla="*/ 32279 h 1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425" h="129143">
                  <a:moveTo>
                    <a:pt x="121420" y="77475"/>
                  </a:moveTo>
                  <a:lnTo>
                    <a:pt x="33530" y="77475"/>
                  </a:lnTo>
                  <a:cubicBezTo>
                    <a:pt x="37011" y="95015"/>
                    <a:pt x="47344" y="103799"/>
                    <a:pt x="64558" y="103799"/>
                  </a:cubicBezTo>
                  <a:cubicBezTo>
                    <a:pt x="71683" y="103799"/>
                    <a:pt x="77556" y="102494"/>
                    <a:pt x="82179" y="99829"/>
                  </a:cubicBezTo>
                  <a:cubicBezTo>
                    <a:pt x="86802" y="97191"/>
                    <a:pt x="90038" y="93384"/>
                    <a:pt x="91860" y="88407"/>
                  </a:cubicBezTo>
                  <a:lnTo>
                    <a:pt x="119679" y="98578"/>
                  </a:lnTo>
                  <a:cubicBezTo>
                    <a:pt x="115709" y="108503"/>
                    <a:pt x="109047" y="116090"/>
                    <a:pt x="99692" y="121312"/>
                  </a:cubicBezTo>
                  <a:cubicBezTo>
                    <a:pt x="90337" y="126533"/>
                    <a:pt x="78617" y="129143"/>
                    <a:pt x="64558" y="129143"/>
                  </a:cubicBezTo>
                  <a:cubicBezTo>
                    <a:pt x="44027" y="129143"/>
                    <a:pt x="28145" y="123460"/>
                    <a:pt x="16887" y="112120"/>
                  </a:cubicBezTo>
                  <a:cubicBezTo>
                    <a:pt x="5629" y="100780"/>
                    <a:pt x="0" y="84926"/>
                    <a:pt x="0" y="64558"/>
                  </a:cubicBezTo>
                  <a:cubicBezTo>
                    <a:pt x="0" y="44190"/>
                    <a:pt x="5466" y="28336"/>
                    <a:pt x="16371" y="16996"/>
                  </a:cubicBezTo>
                  <a:cubicBezTo>
                    <a:pt x="27302" y="5656"/>
                    <a:pt x="42694" y="0"/>
                    <a:pt x="62573" y="0"/>
                  </a:cubicBezTo>
                  <a:cubicBezTo>
                    <a:pt x="81771" y="0"/>
                    <a:pt x="96537" y="5548"/>
                    <a:pt x="106898" y="16643"/>
                  </a:cubicBezTo>
                  <a:cubicBezTo>
                    <a:pt x="117232" y="27738"/>
                    <a:pt x="122426" y="43537"/>
                    <a:pt x="122426" y="64069"/>
                  </a:cubicBezTo>
                  <a:cubicBezTo>
                    <a:pt x="122399" y="68692"/>
                    <a:pt x="122072" y="73179"/>
                    <a:pt x="121420" y="77475"/>
                  </a:cubicBezTo>
                  <a:moveTo>
                    <a:pt x="42585" y="32279"/>
                  </a:moveTo>
                  <a:cubicBezTo>
                    <a:pt x="37690" y="37092"/>
                    <a:pt x="34590" y="44190"/>
                    <a:pt x="33258" y="53626"/>
                  </a:cubicBezTo>
                  <a:lnTo>
                    <a:pt x="91126" y="53626"/>
                  </a:lnTo>
                  <a:cubicBezTo>
                    <a:pt x="89793" y="44353"/>
                    <a:pt x="86666" y="37283"/>
                    <a:pt x="81690" y="32388"/>
                  </a:cubicBezTo>
                  <a:cubicBezTo>
                    <a:pt x="76713" y="27493"/>
                    <a:pt x="70268" y="25046"/>
                    <a:pt x="62328" y="25046"/>
                  </a:cubicBezTo>
                  <a:cubicBezTo>
                    <a:pt x="54034" y="25073"/>
                    <a:pt x="47453" y="27493"/>
                    <a:pt x="42585" y="32279"/>
                  </a:cubicBezTo>
                </a:path>
              </a:pathLst>
            </a:custGeom>
            <a:solidFill>
              <a:srgbClr val="FFFFFF"/>
            </a:solidFill>
            <a:ln w="2706"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7A8A2E13-A449-4678-B20C-A3E0FC546CB8}"/>
                </a:ext>
              </a:extLst>
            </p:cNvPr>
            <p:cNvSpPr/>
            <p:nvPr/>
          </p:nvSpPr>
          <p:spPr>
            <a:xfrm>
              <a:off x="1150588" y="4815942"/>
              <a:ext cx="156118" cy="129361"/>
            </a:xfrm>
            <a:custGeom>
              <a:avLst/>
              <a:gdLst>
                <a:gd name="connsiteX0" fmla="*/ 64667 w 156118"/>
                <a:gd name="connsiteY0" fmla="*/ 129361 h 129361"/>
                <a:gd name="connsiteX1" fmla="*/ 0 w 156118"/>
                <a:gd name="connsiteY1" fmla="*/ 64694 h 129361"/>
                <a:gd name="connsiteX2" fmla="*/ 64667 w 156118"/>
                <a:gd name="connsiteY2" fmla="*/ 0 h 129361"/>
                <a:gd name="connsiteX3" fmla="*/ 110325 w 156118"/>
                <a:gd name="connsiteY3" fmla="*/ 18873 h 129361"/>
                <a:gd name="connsiteX4" fmla="*/ 156119 w 156118"/>
                <a:gd name="connsiteY4" fmla="*/ 64694 h 129361"/>
                <a:gd name="connsiteX5" fmla="*/ 110325 w 156118"/>
                <a:gd name="connsiteY5" fmla="*/ 110489 h 129361"/>
                <a:gd name="connsiteX6" fmla="*/ 64667 w 156118"/>
                <a:gd name="connsiteY6" fmla="*/ 129361 h 129361"/>
                <a:gd name="connsiteX7" fmla="*/ 64667 w 156118"/>
                <a:gd name="connsiteY7" fmla="*/ 31790 h 129361"/>
                <a:gd name="connsiteX8" fmla="*/ 31789 w 156118"/>
                <a:gd name="connsiteY8" fmla="*/ 64667 h 129361"/>
                <a:gd name="connsiteX9" fmla="*/ 64667 w 156118"/>
                <a:gd name="connsiteY9" fmla="*/ 97544 h 129361"/>
                <a:gd name="connsiteX10" fmla="*/ 87863 w 156118"/>
                <a:gd name="connsiteY10" fmla="*/ 87972 h 129361"/>
                <a:gd name="connsiteX11" fmla="*/ 111168 w 156118"/>
                <a:gd name="connsiteY11" fmla="*/ 64667 h 129361"/>
                <a:gd name="connsiteX12" fmla="*/ 87863 w 156118"/>
                <a:gd name="connsiteY12" fmla="*/ 41362 h 129361"/>
                <a:gd name="connsiteX13" fmla="*/ 64667 w 156118"/>
                <a:gd name="connsiteY13" fmla="*/ 31790 h 12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118" h="129361">
                  <a:moveTo>
                    <a:pt x="64667" y="129361"/>
                  </a:moveTo>
                  <a:cubicBezTo>
                    <a:pt x="28988" y="129361"/>
                    <a:pt x="0" y="100345"/>
                    <a:pt x="0" y="64694"/>
                  </a:cubicBezTo>
                  <a:cubicBezTo>
                    <a:pt x="0" y="29016"/>
                    <a:pt x="29016" y="0"/>
                    <a:pt x="64667" y="0"/>
                  </a:cubicBezTo>
                  <a:cubicBezTo>
                    <a:pt x="81907" y="0"/>
                    <a:pt x="98115" y="6690"/>
                    <a:pt x="110325" y="18873"/>
                  </a:cubicBezTo>
                  <a:lnTo>
                    <a:pt x="156119" y="64694"/>
                  </a:lnTo>
                  <a:lnTo>
                    <a:pt x="110325" y="110489"/>
                  </a:lnTo>
                  <a:cubicBezTo>
                    <a:pt x="98115" y="122671"/>
                    <a:pt x="81880" y="129361"/>
                    <a:pt x="64667" y="129361"/>
                  </a:cubicBezTo>
                  <a:moveTo>
                    <a:pt x="64667" y="31790"/>
                  </a:moveTo>
                  <a:cubicBezTo>
                    <a:pt x="46528" y="31790"/>
                    <a:pt x="31789" y="46529"/>
                    <a:pt x="31789" y="64667"/>
                  </a:cubicBezTo>
                  <a:cubicBezTo>
                    <a:pt x="31789" y="82805"/>
                    <a:pt x="46528" y="97544"/>
                    <a:pt x="64667" y="97544"/>
                  </a:cubicBezTo>
                  <a:cubicBezTo>
                    <a:pt x="73423" y="97544"/>
                    <a:pt x="81663" y="94145"/>
                    <a:pt x="87863" y="87972"/>
                  </a:cubicBezTo>
                  <a:lnTo>
                    <a:pt x="111168" y="64667"/>
                  </a:lnTo>
                  <a:lnTo>
                    <a:pt x="87863" y="41362"/>
                  </a:lnTo>
                  <a:cubicBezTo>
                    <a:pt x="81663" y="35216"/>
                    <a:pt x="73423" y="31790"/>
                    <a:pt x="64667" y="31790"/>
                  </a:cubicBezTo>
                </a:path>
              </a:pathLst>
            </a:custGeom>
            <a:solidFill>
              <a:srgbClr val="FFFFFF"/>
            </a:solidFill>
            <a:ln w="2706"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B5572DDD-E8A2-43F3-8AB6-22E29EBE2A1F}"/>
                </a:ext>
              </a:extLst>
            </p:cNvPr>
            <p:cNvSpPr/>
            <p:nvPr/>
          </p:nvSpPr>
          <p:spPr>
            <a:xfrm>
              <a:off x="1296101" y="4816132"/>
              <a:ext cx="199628" cy="126668"/>
            </a:xfrm>
            <a:custGeom>
              <a:avLst/>
              <a:gdLst>
                <a:gd name="connsiteX0" fmla="*/ 187120 w 199628"/>
                <a:gd name="connsiteY0" fmla="*/ 11666 h 126668"/>
                <a:gd name="connsiteX1" fmla="*/ 155466 w 199628"/>
                <a:gd name="connsiteY1" fmla="*/ 0 h 126668"/>
                <a:gd name="connsiteX2" fmla="*/ 130638 w 199628"/>
                <a:gd name="connsiteY2" fmla="*/ 6445 h 126668"/>
                <a:gd name="connsiteX3" fmla="*/ 113262 w 199628"/>
                <a:gd name="connsiteY3" fmla="*/ 25073 h 126668"/>
                <a:gd name="connsiteX4" fmla="*/ 97489 w 199628"/>
                <a:gd name="connsiteY4" fmla="*/ 6445 h 126668"/>
                <a:gd name="connsiteX5" fmla="*/ 72770 w 199628"/>
                <a:gd name="connsiteY5" fmla="*/ 0 h 126668"/>
                <a:gd name="connsiteX6" fmla="*/ 48568 w 199628"/>
                <a:gd name="connsiteY6" fmla="*/ 6200 h 126668"/>
                <a:gd name="connsiteX7" fmla="*/ 31545 w 199628"/>
                <a:gd name="connsiteY7" fmla="*/ 24583 h 126668"/>
                <a:gd name="connsiteX8" fmla="*/ 30566 w 199628"/>
                <a:gd name="connsiteY8" fmla="*/ 2475 h 126668"/>
                <a:gd name="connsiteX9" fmla="*/ 0 w 199628"/>
                <a:gd name="connsiteY9" fmla="*/ 2475 h 126668"/>
                <a:gd name="connsiteX10" fmla="*/ 0 w 199628"/>
                <a:gd name="connsiteY10" fmla="*/ 36358 h 126668"/>
                <a:gd name="connsiteX11" fmla="*/ 28118 w 199628"/>
                <a:gd name="connsiteY11" fmla="*/ 64477 h 126668"/>
                <a:gd name="connsiteX12" fmla="*/ 0 w 199628"/>
                <a:gd name="connsiteY12" fmla="*/ 92595 h 126668"/>
                <a:gd name="connsiteX13" fmla="*/ 0 w 199628"/>
                <a:gd name="connsiteY13" fmla="*/ 126642 h 126668"/>
                <a:gd name="connsiteX14" fmla="*/ 34019 w 199628"/>
                <a:gd name="connsiteY14" fmla="*/ 126642 h 126668"/>
                <a:gd name="connsiteX15" fmla="*/ 34019 w 199628"/>
                <a:gd name="connsiteY15" fmla="*/ 60833 h 126668"/>
                <a:gd name="connsiteX16" fmla="*/ 42096 w 199628"/>
                <a:gd name="connsiteY16" fmla="*/ 35379 h 126668"/>
                <a:gd name="connsiteX17" fmla="*/ 61349 w 199628"/>
                <a:gd name="connsiteY17" fmla="*/ 26813 h 126668"/>
                <a:gd name="connsiteX18" fmla="*/ 77230 w 199628"/>
                <a:gd name="connsiteY18" fmla="*/ 32905 h 126668"/>
                <a:gd name="connsiteX19" fmla="*/ 82941 w 199628"/>
                <a:gd name="connsiteY19" fmla="*/ 51913 h 126668"/>
                <a:gd name="connsiteX20" fmla="*/ 82941 w 199628"/>
                <a:gd name="connsiteY20" fmla="*/ 126669 h 126668"/>
                <a:gd name="connsiteX21" fmla="*/ 116960 w 199628"/>
                <a:gd name="connsiteY21" fmla="*/ 126669 h 126668"/>
                <a:gd name="connsiteX22" fmla="*/ 116960 w 199628"/>
                <a:gd name="connsiteY22" fmla="*/ 59854 h 126668"/>
                <a:gd name="connsiteX23" fmla="*/ 124656 w 199628"/>
                <a:gd name="connsiteY23" fmla="*/ 35515 h 126668"/>
                <a:gd name="connsiteX24" fmla="*/ 144262 w 199628"/>
                <a:gd name="connsiteY24" fmla="*/ 26813 h 126668"/>
                <a:gd name="connsiteX25" fmla="*/ 159899 w 199628"/>
                <a:gd name="connsiteY25" fmla="*/ 32905 h 126668"/>
                <a:gd name="connsiteX26" fmla="*/ 165609 w 199628"/>
                <a:gd name="connsiteY26" fmla="*/ 51913 h 126668"/>
                <a:gd name="connsiteX27" fmla="*/ 165609 w 199628"/>
                <a:gd name="connsiteY27" fmla="*/ 126669 h 126668"/>
                <a:gd name="connsiteX28" fmla="*/ 199629 w 199628"/>
                <a:gd name="connsiteY28" fmla="*/ 126669 h 126668"/>
                <a:gd name="connsiteX29" fmla="*/ 199629 w 199628"/>
                <a:gd name="connsiteY29" fmla="*/ 45196 h 126668"/>
                <a:gd name="connsiteX30" fmla="*/ 187120 w 199628"/>
                <a:gd name="connsiteY30" fmla="*/ 11666 h 12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628" h="126668">
                  <a:moveTo>
                    <a:pt x="187120" y="11666"/>
                  </a:moveTo>
                  <a:cubicBezTo>
                    <a:pt x="178744" y="3889"/>
                    <a:pt x="168193" y="0"/>
                    <a:pt x="155466" y="0"/>
                  </a:cubicBezTo>
                  <a:cubicBezTo>
                    <a:pt x="146519" y="0"/>
                    <a:pt x="138253" y="2148"/>
                    <a:pt x="130638" y="6445"/>
                  </a:cubicBezTo>
                  <a:cubicBezTo>
                    <a:pt x="123024" y="10742"/>
                    <a:pt x="117232" y="16969"/>
                    <a:pt x="113262" y="25073"/>
                  </a:cubicBezTo>
                  <a:cubicBezTo>
                    <a:pt x="109944" y="16969"/>
                    <a:pt x="104696" y="10742"/>
                    <a:pt x="97489" y="6445"/>
                  </a:cubicBezTo>
                  <a:cubicBezTo>
                    <a:pt x="90283" y="2148"/>
                    <a:pt x="82043" y="0"/>
                    <a:pt x="72770" y="0"/>
                  </a:cubicBezTo>
                  <a:cubicBezTo>
                    <a:pt x="63824" y="0"/>
                    <a:pt x="55747" y="2067"/>
                    <a:pt x="48568" y="6200"/>
                  </a:cubicBezTo>
                  <a:cubicBezTo>
                    <a:pt x="41362" y="10334"/>
                    <a:pt x="35705" y="16479"/>
                    <a:pt x="31545" y="24583"/>
                  </a:cubicBezTo>
                  <a:lnTo>
                    <a:pt x="30566" y="2475"/>
                  </a:lnTo>
                  <a:lnTo>
                    <a:pt x="0" y="2475"/>
                  </a:lnTo>
                  <a:lnTo>
                    <a:pt x="0" y="36358"/>
                  </a:lnTo>
                  <a:lnTo>
                    <a:pt x="28118" y="64477"/>
                  </a:lnTo>
                  <a:lnTo>
                    <a:pt x="0" y="92595"/>
                  </a:lnTo>
                  <a:lnTo>
                    <a:pt x="0" y="126642"/>
                  </a:lnTo>
                  <a:lnTo>
                    <a:pt x="34019" y="126642"/>
                  </a:lnTo>
                  <a:lnTo>
                    <a:pt x="34019" y="60833"/>
                  </a:lnTo>
                  <a:cubicBezTo>
                    <a:pt x="34019" y="49574"/>
                    <a:pt x="36711" y="41090"/>
                    <a:pt x="42096" y="35379"/>
                  </a:cubicBezTo>
                  <a:cubicBezTo>
                    <a:pt x="47480" y="29668"/>
                    <a:pt x="53898" y="26813"/>
                    <a:pt x="61349" y="26813"/>
                  </a:cubicBezTo>
                  <a:cubicBezTo>
                    <a:pt x="68120" y="26813"/>
                    <a:pt x="73423" y="28853"/>
                    <a:pt x="77230" y="32905"/>
                  </a:cubicBezTo>
                  <a:cubicBezTo>
                    <a:pt x="81037" y="36956"/>
                    <a:pt x="82941" y="43293"/>
                    <a:pt x="82941" y="51913"/>
                  </a:cubicBezTo>
                  <a:lnTo>
                    <a:pt x="82941" y="126669"/>
                  </a:lnTo>
                  <a:lnTo>
                    <a:pt x="116960" y="126669"/>
                  </a:lnTo>
                  <a:lnTo>
                    <a:pt x="116960" y="59854"/>
                  </a:lnTo>
                  <a:cubicBezTo>
                    <a:pt x="116960" y="49438"/>
                    <a:pt x="119516" y="41307"/>
                    <a:pt x="124656" y="35515"/>
                  </a:cubicBezTo>
                  <a:cubicBezTo>
                    <a:pt x="129795" y="29723"/>
                    <a:pt x="136322" y="26813"/>
                    <a:pt x="144262" y="26813"/>
                  </a:cubicBezTo>
                  <a:cubicBezTo>
                    <a:pt x="150870" y="26813"/>
                    <a:pt x="156092" y="28853"/>
                    <a:pt x="159899" y="32905"/>
                  </a:cubicBezTo>
                  <a:cubicBezTo>
                    <a:pt x="163706" y="36956"/>
                    <a:pt x="165609" y="43293"/>
                    <a:pt x="165609" y="51913"/>
                  </a:cubicBezTo>
                  <a:lnTo>
                    <a:pt x="165609" y="126669"/>
                  </a:lnTo>
                  <a:lnTo>
                    <a:pt x="199629" y="126669"/>
                  </a:lnTo>
                  <a:lnTo>
                    <a:pt x="199629" y="45196"/>
                  </a:lnTo>
                  <a:cubicBezTo>
                    <a:pt x="199656" y="30620"/>
                    <a:pt x="195468" y="19444"/>
                    <a:pt x="187120" y="11666"/>
                  </a:cubicBezTo>
                </a:path>
              </a:pathLst>
            </a:custGeom>
            <a:solidFill>
              <a:srgbClr val="FFFFFF"/>
            </a:solidFill>
            <a:ln w="2706" cap="flat">
              <a:noFill/>
              <a:prstDash val="solid"/>
              <a:miter/>
            </a:ln>
          </p:spPr>
          <p:txBody>
            <a:bodyPr rtlCol="0" anchor="ctr"/>
            <a:lstStyle/>
            <a:p>
              <a:endParaRPr lang="fr-FR"/>
            </a:p>
          </p:txBody>
        </p:sp>
        <p:sp>
          <p:nvSpPr>
            <p:cNvPr id="23" name="Forme libre : forme 22">
              <a:extLst>
                <a:ext uri="{FF2B5EF4-FFF2-40B4-BE49-F238E27FC236}">
                  <a16:creationId xmlns:a16="http://schemas.microsoft.com/office/drawing/2014/main" id="{DE47B5E7-6E45-4439-9333-E46A552926BB}"/>
                </a:ext>
              </a:extLst>
            </p:cNvPr>
            <p:cNvSpPr/>
            <p:nvPr/>
          </p:nvSpPr>
          <p:spPr>
            <a:xfrm>
              <a:off x="1051875" y="4780644"/>
              <a:ext cx="98087" cy="164631"/>
            </a:xfrm>
            <a:custGeom>
              <a:avLst/>
              <a:gdLst>
                <a:gd name="connsiteX0" fmla="*/ 98088 w 98087"/>
                <a:gd name="connsiteY0" fmla="*/ 154434 h 164631"/>
                <a:gd name="connsiteX1" fmla="*/ 83077 w 98087"/>
                <a:gd name="connsiteY1" fmla="*/ 161885 h 164631"/>
                <a:gd name="connsiteX2" fmla="*/ 64068 w 98087"/>
                <a:gd name="connsiteY2" fmla="*/ 164631 h 164631"/>
                <a:gd name="connsiteX3" fmla="*/ 22598 w 98087"/>
                <a:gd name="connsiteY3" fmla="*/ 127131 h 164631"/>
                <a:gd name="connsiteX4" fmla="*/ 22598 w 98087"/>
                <a:gd name="connsiteY4" fmla="*/ 63307 h 164631"/>
                <a:gd name="connsiteX5" fmla="*/ 0 w 98087"/>
                <a:gd name="connsiteY5" fmla="*/ 63307 h 164631"/>
                <a:gd name="connsiteX6" fmla="*/ 0 w 98087"/>
                <a:gd name="connsiteY6" fmla="*/ 37990 h 164631"/>
                <a:gd name="connsiteX7" fmla="*/ 22598 w 98087"/>
                <a:gd name="connsiteY7" fmla="*/ 37990 h 164631"/>
                <a:gd name="connsiteX8" fmla="*/ 22598 w 98087"/>
                <a:gd name="connsiteY8" fmla="*/ 9436 h 164631"/>
                <a:gd name="connsiteX9" fmla="*/ 56617 w 98087"/>
                <a:gd name="connsiteY9" fmla="*/ 0 h 164631"/>
                <a:gd name="connsiteX10" fmla="*/ 56617 w 98087"/>
                <a:gd name="connsiteY10" fmla="*/ 37990 h 164631"/>
                <a:gd name="connsiteX11" fmla="*/ 96837 w 98087"/>
                <a:gd name="connsiteY11" fmla="*/ 37990 h 164631"/>
                <a:gd name="connsiteX12" fmla="*/ 96837 w 98087"/>
                <a:gd name="connsiteY12" fmla="*/ 63307 h 164631"/>
                <a:gd name="connsiteX13" fmla="*/ 56617 w 98087"/>
                <a:gd name="connsiteY13" fmla="*/ 63307 h 164631"/>
                <a:gd name="connsiteX14" fmla="*/ 56617 w 98087"/>
                <a:gd name="connsiteY14" fmla="*/ 121665 h 164631"/>
                <a:gd name="connsiteX15" fmla="*/ 73749 w 98087"/>
                <a:gd name="connsiteY15" fmla="*/ 138797 h 164631"/>
                <a:gd name="connsiteX16" fmla="*/ 92866 w 98087"/>
                <a:gd name="connsiteY16" fmla="*/ 131836 h 164631"/>
                <a:gd name="connsiteX17" fmla="*/ 98088 w 98087"/>
                <a:gd name="connsiteY17" fmla="*/ 154434 h 16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087" h="164631">
                  <a:moveTo>
                    <a:pt x="98088" y="154434"/>
                  </a:moveTo>
                  <a:cubicBezTo>
                    <a:pt x="94117" y="157588"/>
                    <a:pt x="89114" y="160063"/>
                    <a:pt x="83077" y="161885"/>
                  </a:cubicBezTo>
                  <a:cubicBezTo>
                    <a:pt x="77040" y="163707"/>
                    <a:pt x="70704" y="164631"/>
                    <a:pt x="64068" y="164631"/>
                  </a:cubicBezTo>
                  <a:cubicBezTo>
                    <a:pt x="36412" y="164631"/>
                    <a:pt x="22598" y="152122"/>
                    <a:pt x="22598" y="127131"/>
                  </a:cubicBezTo>
                  <a:lnTo>
                    <a:pt x="22598" y="63307"/>
                  </a:lnTo>
                  <a:lnTo>
                    <a:pt x="0" y="63307"/>
                  </a:lnTo>
                  <a:lnTo>
                    <a:pt x="0" y="37990"/>
                  </a:lnTo>
                  <a:lnTo>
                    <a:pt x="22598" y="37990"/>
                  </a:lnTo>
                  <a:lnTo>
                    <a:pt x="22598" y="9436"/>
                  </a:lnTo>
                  <a:lnTo>
                    <a:pt x="56617" y="0"/>
                  </a:lnTo>
                  <a:lnTo>
                    <a:pt x="56617" y="37990"/>
                  </a:lnTo>
                  <a:lnTo>
                    <a:pt x="96837" y="37990"/>
                  </a:lnTo>
                  <a:lnTo>
                    <a:pt x="96837" y="63307"/>
                  </a:lnTo>
                  <a:lnTo>
                    <a:pt x="56617" y="63307"/>
                  </a:lnTo>
                  <a:lnTo>
                    <a:pt x="56617" y="121665"/>
                  </a:lnTo>
                  <a:cubicBezTo>
                    <a:pt x="56617" y="133087"/>
                    <a:pt x="62328" y="138797"/>
                    <a:pt x="73749" y="138797"/>
                  </a:cubicBezTo>
                  <a:cubicBezTo>
                    <a:pt x="81037" y="138797"/>
                    <a:pt x="87400" y="136486"/>
                    <a:pt x="92866" y="131836"/>
                  </a:cubicBezTo>
                  <a:lnTo>
                    <a:pt x="98088" y="154434"/>
                  </a:lnTo>
                  <a:close/>
                </a:path>
              </a:pathLst>
            </a:custGeom>
            <a:solidFill>
              <a:srgbClr val="FFFFFF"/>
            </a:solidFill>
            <a:ln w="2706" cap="flat">
              <a:noFill/>
              <a:prstDash val="solid"/>
              <a:miter/>
            </a:ln>
          </p:spPr>
          <p:txBody>
            <a:bodyPr rtlCol="0" anchor="ctr"/>
            <a:lstStyle/>
            <a:p>
              <a:endParaRPr lang="fr-FR"/>
            </a:p>
          </p:txBody>
        </p:sp>
      </p:grpSp>
      <p:sp>
        <p:nvSpPr>
          <p:cNvPr id="25" name="Espace réservé du texte 11">
            <a:extLst>
              <a:ext uri="{FF2B5EF4-FFF2-40B4-BE49-F238E27FC236}">
                <a16:creationId xmlns:a16="http://schemas.microsoft.com/office/drawing/2014/main" id="{981AD5ED-6C82-426E-BEA5-C0AEACBF261E}"/>
              </a:ext>
            </a:extLst>
          </p:cNvPr>
          <p:cNvSpPr>
            <a:spLocks noGrp="1"/>
          </p:cNvSpPr>
          <p:nvPr>
            <p:ph type="body" sz="quarter" idx="28" hasCustomPrompt="1"/>
          </p:nvPr>
        </p:nvSpPr>
        <p:spPr>
          <a:xfrm>
            <a:off x="3424526" y="3128682"/>
            <a:ext cx="1473462" cy="214625"/>
          </a:xfrm>
          <a:prstGeom prst="rect">
            <a:avLst/>
          </a:prstGeom>
        </p:spPr>
        <p:txBody>
          <a:bodyPr lIns="0" tIns="0" rIns="0" bIns="0" anchor="ctr">
            <a:normAutofit/>
          </a:bodyPr>
          <a:lstStyle>
            <a:lvl1pPr marL="0" indent="0" algn="r">
              <a:buNone/>
              <a:defRPr sz="1400" b="1" i="0" baseline="0">
                <a:solidFill>
                  <a:srgbClr val="1050A3"/>
                </a:solidFill>
                <a:latin typeface="Arial" panose="020B0604020202020204" pitchFamily="34" charset="0"/>
                <a:cs typeface="Arial" panose="020B0604020202020204" pitchFamily="34" charset="0"/>
              </a:defRPr>
            </a:lvl1pPr>
          </a:lstStyle>
          <a:p>
            <a:pPr lvl="0"/>
            <a:r>
              <a:rPr lang="en-US" noProof="0" dirty="0"/>
              <a:t>xx .</a:t>
            </a:r>
          </a:p>
        </p:txBody>
      </p:sp>
      <p:sp>
        <p:nvSpPr>
          <p:cNvPr id="27" name="Espace réservé du texte 11">
            <a:extLst>
              <a:ext uri="{FF2B5EF4-FFF2-40B4-BE49-F238E27FC236}">
                <a16:creationId xmlns:a16="http://schemas.microsoft.com/office/drawing/2014/main" id="{9A406C26-769B-4D0E-91C5-0D9EA7F5B851}"/>
              </a:ext>
            </a:extLst>
          </p:cNvPr>
          <p:cNvSpPr>
            <a:spLocks noGrp="1"/>
          </p:cNvSpPr>
          <p:nvPr>
            <p:ph type="body" sz="quarter" idx="30" hasCustomPrompt="1"/>
          </p:nvPr>
        </p:nvSpPr>
        <p:spPr>
          <a:xfrm>
            <a:off x="3424526" y="3554068"/>
            <a:ext cx="1473462" cy="214625"/>
          </a:xfrm>
          <a:prstGeom prst="rect">
            <a:avLst/>
          </a:prstGeom>
        </p:spPr>
        <p:txBody>
          <a:bodyPr lIns="0" tIns="0" rIns="0" bIns="0" anchor="ctr">
            <a:normAutofit/>
          </a:bodyPr>
          <a:lstStyle>
            <a:lvl1pPr marL="0" indent="0" algn="r">
              <a:buNone/>
              <a:defRPr sz="1400" b="1" i="0" baseline="0">
                <a:solidFill>
                  <a:srgbClr val="1050A3"/>
                </a:solidFill>
                <a:latin typeface="Arial" panose="020B0604020202020204" pitchFamily="34" charset="0"/>
                <a:cs typeface="Arial" panose="020B0604020202020204" pitchFamily="34" charset="0"/>
              </a:defRPr>
            </a:lvl1pPr>
          </a:lstStyle>
          <a:p>
            <a:pPr lvl="0"/>
            <a:r>
              <a:rPr lang="en-US" noProof="0" dirty="0"/>
              <a:t>xx .</a:t>
            </a:r>
          </a:p>
        </p:txBody>
      </p:sp>
      <p:sp>
        <p:nvSpPr>
          <p:cNvPr id="28" name="Espace réservé du texte 11">
            <a:extLst>
              <a:ext uri="{FF2B5EF4-FFF2-40B4-BE49-F238E27FC236}">
                <a16:creationId xmlns:a16="http://schemas.microsoft.com/office/drawing/2014/main" id="{7538C8CB-CD4C-4A75-9DEA-0D7D2B84A1F5}"/>
              </a:ext>
            </a:extLst>
          </p:cNvPr>
          <p:cNvSpPr>
            <a:spLocks noGrp="1"/>
          </p:cNvSpPr>
          <p:nvPr>
            <p:ph type="body" sz="quarter" idx="31" hasCustomPrompt="1"/>
          </p:nvPr>
        </p:nvSpPr>
        <p:spPr>
          <a:xfrm>
            <a:off x="4941496" y="3521114"/>
            <a:ext cx="3307566" cy="286232"/>
          </a:xfrm>
          <a:prstGeom prst="rect">
            <a:avLst/>
          </a:prstGeom>
        </p:spPr>
        <p:txBody>
          <a:bodyPr wrap="square" lIns="0" anchor="ctr">
            <a:spAutoFit/>
          </a:bodyPr>
          <a:lstStyle>
            <a:lvl1pPr marL="0" marR="0" indent="0" algn="l" defTabSz="340928" rtl="0" eaLnBrk="1" fontAlgn="auto" latinLnBrk="0" hangingPunct="1">
              <a:lnSpc>
                <a:spcPct val="90000"/>
              </a:lnSpc>
              <a:spcBef>
                <a:spcPts val="746"/>
              </a:spcBef>
              <a:spcAft>
                <a:spcPts val="0"/>
              </a:spcAft>
              <a:buClrTx/>
              <a:buSzTx/>
              <a:buFont typeface="Arial" panose="020B0604020202020204" pitchFamily="34" charset="0"/>
              <a:buNone/>
              <a:tabLst/>
              <a:defRPr sz="1400" b="0" i="0" baseline="0">
                <a:solidFill>
                  <a:srgbClr val="595959"/>
                </a:solidFill>
                <a:latin typeface="Arial" panose="020B0604020202020204" pitchFamily="34" charset="0"/>
                <a:cs typeface="Arial" panose="020B0604020202020204" pitchFamily="34" charset="0"/>
              </a:defRPr>
            </a:lvl1pPr>
          </a:lstStyle>
          <a:p>
            <a:pPr lvl="0"/>
            <a:r>
              <a:rPr lang="en-US" noProof="0" dirty="0"/>
              <a:t>Third section’s title</a:t>
            </a:r>
          </a:p>
        </p:txBody>
      </p:sp>
      <p:sp>
        <p:nvSpPr>
          <p:cNvPr id="29" name="Espace réservé du texte 11">
            <a:extLst>
              <a:ext uri="{FF2B5EF4-FFF2-40B4-BE49-F238E27FC236}">
                <a16:creationId xmlns:a16="http://schemas.microsoft.com/office/drawing/2014/main" id="{3154CE36-B5CE-4188-99F2-BAB26C15C84B}"/>
              </a:ext>
            </a:extLst>
          </p:cNvPr>
          <p:cNvSpPr>
            <a:spLocks noGrp="1"/>
          </p:cNvSpPr>
          <p:nvPr>
            <p:ph type="body" sz="quarter" idx="32" hasCustomPrompt="1"/>
          </p:nvPr>
        </p:nvSpPr>
        <p:spPr>
          <a:xfrm>
            <a:off x="3424526" y="3979453"/>
            <a:ext cx="1473462" cy="214625"/>
          </a:xfrm>
          <a:prstGeom prst="rect">
            <a:avLst/>
          </a:prstGeom>
        </p:spPr>
        <p:txBody>
          <a:bodyPr lIns="0" tIns="0" rIns="0" bIns="0" anchor="ctr">
            <a:normAutofit/>
          </a:bodyPr>
          <a:lstStyle>
            <a:lvl1pPr marL="0" indent="0" algn="r">
              <a:buNone/>
              <a:defRPr sz="1400" b="1" i="0" baseline="0">
                <a:solidFill>
                  <a:srgbClr val="1050A3"/>
                </a:solidFill>
                <a:latin typeface="Arial" panose="020B0604020202020204" pitchFamily="34" charset="0"/>
                <a:cs typeface="Arial" panose="020B0604020202020204" pitchFamily="34" charset="0"/>
              </a:defRPr>
            </a:lvl1pPr>
          </a:lstStyle>
          <a:p>
            <a:pPr lvl="0"/>
            <a:r>
              <a:rPr lang="en-US" noProof="0" dirty="0"/>
              <a:t>xx</a:t>
            </a:r>
            <a:r>
              <a:rPr lang="fr-FR" dirty="0"/>
              <a:t> .</a:t>
            </a:r>
          </a:p>
        </p:txBody>
      </p:sp>
      <p:sp>
        <p:nvSpPr>
          <p:cNvPr id="30" name="Espace réservé du texte 11">
            <a:extLst>
              <a:ext uri="{FF2B5EF4-FFF2-40B4-BE49-F238E27FC236}">
                <a16:creationId xmlns:a16="http://schemas.microsoft.com/office/drawing/2014/main" id="{153F9A87-958C-4875-B2A5-BD791AD0E29B}"/>
              </a:ext>
            </a:extLst>
          </p:cNvPr>
          <p:cNvSpPr>
            <a:spLocks noGrp="1"/>
          </p:cNvSpPr>
          <p:nvPr>
            <p:ph type="body" sz="quarter" idx="33" hasCustomPrompt="1"/>
          </p:nvPr>
        </p:nvSpPr>
        <p:spPr>
          <a:xfrm>
            <a:off x="4941496" y="3946499"/>
            <a:ext cx="3307566" cy="286232"/>
          </a:xfrm>
          <a:prstGeom prst="rect">
            <a:avLst/>
          </a:prstGeom>
        </p:spPr>
        <p:txBody>
          <a:bodyPr wrap="square" lIns="0" anchor="ctr">
            <a:spAutoFit/>
          </a:bodyPr>
          <a:lstStyle>
            <a:lvl1pPr marL="0" marR="0" indent="0" algn="l" defTabSz="340928" rtl="0" eaLnBrk="1" fontAlgn="auto" latinLnBrk="0" hangingPunct="1">
              <a:lnSpc>
                <a:spcPct val="90000"/>
              </a:lnSpc>
              <a:spcBef>
                <a:spcPts val="746"/>
              </a:spcBef>
              <a:spcAft>
                <a:spcPts val="0"/>
              </a:spcAft>
              <a:buClrTx/>
              <a:buSzTx/>
              <a:buFont typeface="Arial" panose="020B0604020202020204" pitchFamily="34" charset="0"/>
              <a:buNone/>
              <a:tabLst/>
              <a:defRPr sz="1400" b="0" i="0" baseline="0">
                <a:solidFill>
                  <a:srgbClr val="595959"/>
                </a:solidFill>
                <a:latin typeface="Arial" panose="020B0604020202020204" pitchFamily="34" charset="0"/>
                <a:cs typeface="Arial" panose="020B0604020202020204" pitchFamily="34" charset="0"/>
              </a:defRPr>
            </a:lvl1pPr>
          </a:lstStyle>
          <a:p>
            <a:pPr lvl="0"/>
            <a:r>
              <a:rPr lang="en-US" noProof="0" dirty="0"/>
              <a:t>Fourth section’s title</a:t>
            </a:r>
          </a:p>
        </p:txBody>
      </p:sp>
    </p:spTree>
    <p:extLst>
      <p:ext uri="{BB962C8B-B14F-4D97-AF65-F5344CB8AC3E}">
        <p14:creationId xmlns:p14="http://schemas.microsoft.com/office/powerpoint/2010/main" val="118764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_basic disposition">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BBCE75D8-D7DA-420A-9FB9-88E3C9F54E88}"/>
              </a:ext>
            </a:extLst>
          </p:cNvPr>
          <p:cNvSpPr>
            <a:spLocks noGrp="1"/>
          </p:cNvSpPr>
          <p:nvPr>
            <p:ph type="sldNum" sz="quarter" idx="12"/>
          </p:nvPr>
        </p:nvSpPr>
        <p:spPr/>
        <p:txBody>
          <a:bodyPr/>
          <a:lstStyle/>
          <a:p>
            <a:pPr defTabSz="340934"/>
            <a:fld id="{A014B4A8-9E50-4F50-BEFA-76F68FFEF320}" type="slidenum">
              <a:rPr lang="fr-FR" smtClean="0"/>
              <a:pPr defTabSz="340934"/>
              <a:t>‹#›</a:t>
            </a:fld>
            <a:endParaRPr lang="fr-FR"/>
          </a:p>
        </p:txBody>
      </p:sp>
      <p:sp>
        <p:nvSpPr>
          <p:cNvPr id="6" name="Rectangle 5">
            <a:extLst>
              <a:ext uri="{FF2B5EF4-FFF2-40B4-BE49-F238E27FC236}">
                <a16:creationId xmlns:a16="http://schemas.microsoft.com/office/drawing/2014/main" id="{9FECAE8B-E658-4537-9435-8453AADEA18C}"/>
              </a:ext>
            </a:extLst>
          </p:cNvPr>
          <p:cNvSpPr/>
          <p:nvPr userDrawn="1"/>
        </p:nvSpPr>
        <p:spPr>
          <a:xfrm>
            <a:off x="0" y="0"/>
            <a:ext cx="2195736" cy="5143500"/>
          </a:xfrm>
          <a:prstGeom prst="rect">
            <a:avLst/>
          </a:prstGeom>
          <a:solidFill>
            <a:srgbClr val="105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11">
            <a:extLst>
              <a:ext uri="{FF2B5EF4-FFF2-40B4-BE49-F238E27FC236}">
                <a16:creationId xmlns:a16="http://schemas.microsoft.com/office/drawing/2014/main" id="{3942D307-CE51-4CD6-9771-5BFF094D4446}"/>
              </a:ext>
            </a:extLst>
          </p:cNvPr>
          <p:cNvSpPr>
            <a:spLocks noGrp="1"/>
          </p:cNvSpPr>
          <p:nvPr>
            <p:ph type="body" sz="quarter" idx="19" hasCustomPrompt="1"/>
          </p:nvPr>
        </p:nvSpPr>
        <p:spPr>
          <a:xfrm>
            <a:off x="2285704" y="1502863"/>
            <a:ext cx="6068773" cy="890585"/>
          </a:xfrm>
          <a:prstGeom prst="rect">
            <a:avLst/>
          </a:prstGeom>
        </p:spPr>
        <p:txBody>
          <a:bodyPr lIns="360000"/>
          <a:lstStyle>
            <a:lvl1pPr marL="0" indent="0">
              <a:lnSpc>
                <a:spcPct val="110000"/>
              </a:lnSpc>
              <a:buNone/>
              <a:defRPr sz="2000" b="1" i="0" cap="none" baseline="0">
                <a:solidFill>
                  <a:srgbClr val="1050A3"/>
                </a:solidFill>
                <a:latin typeface="Arial" panose="020B0604020202020204" pitchFamily="34" charset="0"/>
                <a:cs typeface="Arial" panose="020B0604020202020204" pitchFamily="34" charset="0"/>
              </a:defRPr>
            </a:lvl1pPr>
          </a:lstStyle>
          <a:p>
            <a:r>
              <a:rPr lang="en-US" noProof="0" dirty="0"/>
              <a:t>1 . Section title</a:t>
            </a:r>
          </a:p>
          <a:p>
            <a:pPr lvl="0"/>
            <a:endParaRPr lang="fr-FR" dirty="0"/>
          </a:p>
        </p:txBody>
      </p:sp>
      <p:sp>
        <p:nvSpPr>
          <p:cNvPr id="9" name="Espace réservé du texte 11">
            <a:extLst>
              <a:ext uri="{FF2B5EF4-FFF2-40B4-BE49-F238E27FC236}">
                <a16:creationId xmlns:a16="http://schemas.microsoft.com/office/drawing/2014/main" id="{8C86964B-25A3-4A6E-8A89-E246F0352331}"/>
              </a:ext>
            </a:extLst>
          </p:cNvPr>
          <p:cNvSpPr>
            <a:spLocks noGrp="1"/>
          </p:cNvSpPr>
          <p:nvPr>
            <p:ph type="body" sz="quarter" idx="21" hasCustomPrompt="1"/>
          </p:nvPr>
        </p:nvSpPr>
        <p:spPr>
          <a:xfrm>
            <a:off x="2285703" y="2514048"/>
            <a:ext cx="6048948" cy="943926"/>
          </a:xfrm>
          <a:prstGeom prst="rect">
            <a:avLst/>
          </a:prstGeom>
        </p:spPr>
        <p:txBody>
          <a:bodyPr lIns="360000" anchor="t"/>
          <a:lstStyle>
            <a:lvl1pPr marL="0" indent="0">
              <a:buNone/>
              <a:defRPr sz="1400" b="1" i="0">
                <a:solidFill>
                  <a:srgbClr val="595959"/>
                </a:solidFill>
                <a:latin typeface="Arial" panose="020B0604020202020204" pitchFamily="34" charset="0"/>
                <a:cs typeface="Arial" panose="020B0604020202020204" pitchFamily="34" charset="0"/>
              </a:defRPr>
            </a:lvl1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p>
          <a:p>
            <a:pPr lvl="0"/>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a:t>
            </a:r>
            <a:r>
              <a:rPr lang="en-US" noProof="0" dirty="0" err="1"/>
              <a:t>labore</a:t>
            </a:r>
            <a:r>
              <a:rPr lang="en-US" noProof="0" dirty="0"/>
              <a:t> et dolore magna.</a:t>
            </a:r>
          </a:p>
        </p:txBody>
      </p:sp>
      <p:grpSp>
        <p:nvGrpSpPr>
          <p:cNvPr id="7" name="Groupe 6">
            <a:extLst>
              <a:ext uri="{FF2B5EF4-FFF2-40B4-BE49-F238E27FC236}">
                <a16:creationId xmlns:a16="http://schemas.microsoft.com/office/drawing/2014/main" id="{0D8D0B35-6A8D-44D8-A689-742BC1EA2D50}"/>
              </a:ext>
            </a:extLst>
          </p:cNvPr>
          <p:cNvGrpSpPr/>
          <p:nvPr userDrawn="1"/>
        </p:nvGrpSpPr>
        <p:grpSpPr>
          <a:xfrm>
            <a:off x="394904" y="4761745"/>
            <a:ext cx="1233367" cy="183558"/>
            <a:chOff x="394904" y="4761745"/>
            <a:chExt cx="1233367" cy="183558"/>
          </a:xfrm>
        </p:grpSpPr>
        <p:sp>
          <p:nvSpPr>
            <p:cNvPr id="10" name="Forme libre : forme 9">
              <a:extLst>
                <a:ext uri="{FF2B5EF4-FFF2-40B4-BE49-F238E27FC236}">
                  <a16:creationId xmlns:a16="http://schemas.microsoft.com/office/drawing/2014/main" id="{C3619B68-BA07-45FD-9D8E-154D741AFF7A}"/>
                </a:ext>
              </a:extLst>
            </p:cNvPr>
            <p:cNvSpPr/>
            <p:nvPr/>
          </p:nvSpPr>
          <p:spPr>
            <a:xfrm>
              <a:off x="394904" y="4761745"/>
              <a:ext cx="94334" cy="181029"/>
            </a:xfrm>
            <a:custGeom>
              <a:avLst/>
              <a:gdLst>
                <a:gd name="connsiteX0" fmla="*/ 54143 w 94334"/>
                <a:gd name="connsiteY0" fmla="*/ 56862 h 181029"/>
                <a:gd name="connsiteX1" fmla="*/ 93383 w 94334"/>
                <a:gd name="connsiteY1" fmla="*/ 56862 h 181029"/>
                <a:gd name="connsiteX2" fmla="*/ 93383 w 94334"/>
                <a:gd name="connsiteY2" fmla="*/ 82180 h 181029"/>
                <a:gd name="connsiteX3" fmla="*/ 55638 w 94334"/>
                <a:gd name="connsiteY3" fmla="*/ 82180 h 181029"/>
                <a:gd name="connsiteX4" fmla="*/ 55638 w 94334"/>
                <a:gd name="connsiteY4" fmla="*/ 181029 h 181029"/>
                <a:gd name="connsiteX5" fmla="*/ 21592 w 94334"/>
                <a:gd name="connsiteY5" fmla="*/ 181029 h 181029"/>
                <a:gd name="connsiteX6" fmla="*/ 21592 w 94334"/>
                <a:gd name="connsiteY6" fmla="*/ 82207 h 181029"/>
                <a:gd name="connsiteX7" fmla="*/ 0 w 94334"/>
                <a:gd name="connsiteY7" fmla="*/ 82207 h 181029"/>
                <a:gd name="connsiteX8" fmla="*/ 0 w 94334"/>
                <a:gd name="connsiteY8" fmla="*/ 56889 h 181029"/>
                <a:gd name="connsiteX9" fmla="*/ 21592 w 94334"/>
                <a:gd name="connsiteY9" fmla="*/ 56889 h 181029"/>
                <a:gd name="connsiteX10" fmla="*/ 21592 w 94334"/>
                <a:gd name="connsiteY10" fmla="*/ 41987 h 181029"/>
                <a:gd name="connsiteX11" fmla="*/ 34264 w 94334"/>
                <a:gd name="connsiteY11" fmla="*/ 10823 h 181029"/>
                <a:gd name="connsiteX12" fmla="*/ 68528 w 94334"/>
                <a:gd name="connsiteY12" fmla="*/ 0 h 181029"/>
                <a:gd name="connsiteX13" fmla="*/ 83539 w 94334"/>
                <a:gd name="connsiteY13" fmla="*/ 1740 h 181029"/>
                <a:gd name="connsiteX14" fmla="*/ 94335 w 94334"/>
                <a:gd name="connsiteY14" fmla="*/ 6472 h 181029"/>
                <a:gd name="connsiteX15" fmla="*/ 89603 w 94334"/>
                <a:gd name="connsiteY15" fmla="*/ 29070 h 181029"/>
                <a:gd name="connsiteX16" fmla="*/ 75435 w 94334"/>
                <a:gd name="connsiteY16" fmla="*/ 25345 h 181029"/>
                <a:gd name="connsiteX17" fmla="*/ 54088 w 94334"/>
                <a:gd name="connsiteY17" fmla="*/ 44462 h 181029"/>
                <a:gd name="connsiteX18" fmla="*/ 54088 w 94334"/>
                <a:gd name="connsiteY18" fmla="*/ 56862 h 18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4" h="181029">
                  <a:moveTo>
                    <a:pt x="54143" y="56862"/>
                  </a:moveTo>
                  <a:lnTo>
                    <a:pt x="93383" y="56862"/>
                  </a:lnTo>
                  <a:lnTo>
                    <a:pt x="93383" y="82180"/>
                  </a:lnTo>
                  <a:lnTo>
                    <a:pt x="55638" y="82180"/>
                  </a:lnTo>
                  <a:lnTo>
                    <a:pt x="55638" y="181029"/>
                  </a:lnTo>
                  <a:lnTo>
                    <a:pt x="21592" y="181029"/>
                  </a:lnTo>
                  <a:lnTo>
                    <a:pt x="21592" y="82207"/>
                  </a:lnTo>
                  <a:lnTo>
                    <a:pt x="0" y="82207"/>
                  </a:lnTo>
                  <a:lnTo>
                    <a:pt x="0" y="56889"/>
                  </a:lnTo>
                  <a:lnTo>
                    <a:pt x="21592" y="56889"/>
                  </a:lnTo>
                  <a:lnTo>
                    <a:pt x="21592" y="41987"/>
                  </a:lnTo>
                  <a:cubicBezTo>
                    <a:pt x="21592" y="28418"/>
                    <a:pt x="25807" y="18030"/>
                    <a:pt x="34264" y="10823"/>
                  </a:cubicBezTo>
                  <a:cubicBezTo>
                    <a:pt x="42721" y="3617"/>
                    <a:pt x="54143" y="0"/>
                    <a:pt x="68528" y="0"/>
                  </a:cubicBezTo>
                  <a:cubicBezTo>
                    <a:pt x="73994" y="0"/>
                    <a:pt x="78998" y="571"/>
                    <a:pt x="83539" y="1740"/>
                  </a:cubicBezTo>
                  <a:cubicBezTo>
                    <a:pt x="88107" y="2910"/>
                    <a:pt x="91697" y="4487"/>
                    <a:pt x="94335" y="6472"/>
                  </a:cubicBezTo>
                  <a:lnTo>
                    <a:pt x="89603" y="29070"/>
                  </a:lnTo>
                  <a:cubicBezTo>
                    <a:pt x="85796" y="26596"/>
                    <a:pt x="81064" y="25345"/>
                    <a:pt x="75435" y="25345"/>
                  </a:cubicBezTo>
                  <a:cubicBezTo>
                    <a:pt x="61186" y="25345"/>
                    <a:pt x="54088" y="31708"/>
                    <a:pt x="54088" y="44462"/>
                  </a:cubicBezTo>
                  <a:lnTo>
                    <a:pt x="54088" y="56862"/>
                  </a:lnTo>
                  <a:close/>
                </a:path>
              </a:pathLst>
            </a:custGeom>
            <a:solidFill>
              <a:srgbClr val="FFFFFF"/>
            </a:solidFill>
            <a:ln w="2706"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CFA57793-BA27-4045-8106-4AF4E176D77C}"/>
                </a:ext>
              </a:extLst>
            </p:cNvPr>
            <p:cNvSpPr/>
            <p:nvPr/>
          </p:nvSpPr>
          <p:spPr>
            <a:xfrm>
              <a:off x="497967" y="4816132"/>
              <a:ext cx="83674" cy="126641"/>
            </a:xfrm>
            <a:custGeom>
              <a:avLst/>
              <a:gdLst>
                <a:gd name="connsiteX0" fmla="*/ 83675 w 83674"/>
                <a:gd name="connsiteY0" fmla="*/ 2719 h 126641"/>
                <a:gd name="connsiteX1" fmla="*/ 79460 w 83674"/>
                <a:gd name="connsiteY1" fmla="*/ 32524 h 126641"/>
                <a:gd name="connsiteX2" fmla="*/ 63824 w 83674"/>
                <a:gd name="connsiteY2" fmla="*/ 28798 h 126641"/>
                <a:gd name="connsiteX3" fmla="*/ 42830 w 83674"/>
                <a:gd name="connsiteY3" fmla="*/ 37609 h 126641"/>
                <a:gd name="connsiteX4" fmla="*/ 34019 w 83674"/>
                <a:gd name="connsiteY4" fmla="*/ 62328 h 126641"/>
                <a:gd name="connsiteX5" fmla="*/ 34019 w 83674"/>
                <a:gd name="connsiteY5" fmla="*/ 126642 h 126641"/>
                <a:gd name="connsiteX6" fmla="*/ 0 w 83674"/>
                <a:gd name="connsiteY6" fmla="*/ 126642 h 126641"/>
                <a:gd name="connsiteX7" fmla="*/ 0 w 83674"/>
                <a:gd name="connsiteY7" fmla="*/ 2475 h 126641"/>
                <a:gd name="connsiteX8" fmla="*/ 29560 w 83674"/>
                <a:gd name="connsiteY8" fmla="*/ 2475 h 126641"/>
                <a:gd name="connsiteX9" fmla="*/ 31789 w 83674"/>
                <a:gd name="connsiteY9" fmla="*/ 26813 h 126641"/>
                <a:gd name="connsiteX10" fmla="*/ 70268 w 83674"/>
                <a:gd name="connsiteY10" fmla="*/ 0 h 126641"/>
                <a:gd name="connsiteX11" fmla="*/ 83675 w 83674"/>
                <a:gd name="connsiteY11" fmla="*/ 2719 h 1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74" h="126641">
                  <a:moveTo>
                    <a:pt x="83675" y="2719"/>
                  </a:moveTo>
                  <a:lnTo>
                    <a:pt x="79460" y="32524"/>
                  </a:lnTo>
                  <a:cubicBezTo>
                    <a:pt x="75653" y="30049"/>
                    <a:pt x="70432" y="28798"/>
                    <a:pt x="63824" y="28798"/>
                  </a:cubicBezTo>
                  <a:cubicBezTo>
                    <a:pt x="55720" y="28798"/>
                    <a:pt x="48704" y="31735"/>
                    <a:pt x="42830" y="37609"/>
                  </a:cubicBezTo>
                  <a:cubicBezTo>
                    <a:pt x="36956" y="43483"/>
                    <a:pt x="34019" y="51723"/>
                    <a:pt x="34019" y="62328"/>
                  </a:cubicBezTo>
                  <a:lnTo>
                    <a:pt x="34019" y="126642"/>
                  </a:lnTo>
                  <a:lnTo>
                    <a:pt x="0" y="126642"/>
                  </a:lnTo>
                  <a:lnTo>
                    <a:pt x="0" y="2475"/>
                  </a:lnTo>
                  <a:lnTo>
                    <a:pt x="29560" y="2475"/>
                  </a:lnTo>
                  <a:lnTo>
                    <a:pt x="31789" y="26813"/>
                  </a:lnTo>
                  <a:cubicBezTo>
                    <a:pt x="38561" y="8947"/>
                    <a:pt x="51396" y="0"/>
                    <a:pt x="70268" y="0"/>
                  </a:cubicBezTo>
                  <a:cubicBezTo>
                    <a:pt x="76061" y="0"/>
                    <a:pt x="80520" y="897"/>
                    <a:pt x="83675" y="2719"/>
                  </a:cubicBezTo>
                </a:path>
              </a:pathLst>
            </a:custGeom>
            <a:solidFill>
              <a:srgbClr val="FFFFFF"/>
            </a:solidFill>
            <a:ln w="2706"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CC0A49BA-2CAE-4A86-AA63-985C2F5E3803}"/>
                </a:ext>
              </a:extLst>
            </p:cNvPr>
            <p:cNvSpPr/>
            <p:nvPr/>
          </p:nvSpPr>
          <p:spPr>
            <a:xfrm>
              <a:off x="582159" y="4816132"/>
              <a:ext cx="129604" cy="129143"/>
            </a:xfrm>
            <a:custGeom>
              <a:avLst/>
              <a:gdLst>
                <a:gd name="connsiteX0" fmla="*/ 129605 w 129604"/>
                <a:gd name="connsiteY0" fmla="*/ 105050 h 129143"/>
                <a:gd name="connsiteX1" fmla="*/ 127130 w 129604"/>
                <a:gd name="connsiteY1" fmla="*/ 125663 h 129143"/>
                <a:gd name="connsiteX2" fmla="*/ 110977 w 129604"/>
                <a:gd name="connsiteY2" fmla="*/ 129143 h 129143"/>
                <a:gd name="connsiteX3" fmla="*/ 82424 w 129604"/>
                <a:gd name="connsiteY3" fmla="*/ 110516 h 129143"/>
                <a:gd name="connsiteX4" fmla="*/ 65537 w 129604"/>
                <a:gd name="connsiteY4" fmla="*/ 124412 h 129143"/>
                <a:gd name="connsiteX5" fmla="*/ 38479 w 129604"/>
                <a:gd name="connsiteY5" fmla="*/ 129143 h 129143"/>
                <a:gd name="connsiteX6" fmla="*/ 10170 w 129604"/>
                <a:gd name="connsiteY6" fmla="*/ 120958 h 129143"/>
                <a:gd name="connsiteX7" fmla="*/ 0 w 129604"/>
                <a:gd name="connsiteY7" fmla="*/ 97354 h 129143"/>
                <a:gd name="connsiteX8" fmla="*/ 48432 w 129604"/>
                <a:gd name="connsiteY8" fmla="*/ 58113 h 129143"/>
                <a:gd name="connsiteX9" fmla="*/ 78236 w 129604"/>
                <a:gd name="connsiteY9" fmla="*/ 52403 h 129143"/>
                <a:gd name="connsiteX10" fmla="*/ 78236 w 129604"/>
                <a:gd name="connsiteY10" fmla="*/ 46447 h 129143"/>
                <a:gd name="connsiteX11" fmla="*/ 72661 w 129604"/>
                <a:gd name="connsiteY11" fmla="*/ 30675 h 129143"/>
                <a:gd name="connsiteX12" fmla="*/ 57134 w 129604"/>
                <a:gd name="connsiteY12" fmla="*/ 24828 h 129143"/>
                <a:gd name="connsiteX13" fmla="*/ 38506 w 129604"/>
                <a:gd name="connsiteY13" fmla="*/ 29777 h 129143"/>
                <a:gd name="connsiteX14" fmla="*/ 28581 w 129604"/>
                <a:gd name="connsiteY14" fmla="*/ 45930 h 129143"/>
                <a:gd name="connsiteX15" fmla="*/ 1523 w 129604"/>
                <a:gd name="connsiteY15" fmla="*/ 34509 h 129143"/>
                <a:gd name="connsiteX16" fmla="*/ 19389 w 129604"/>
                <a:gd name="connsiteY16" fmla="*/ 9192 h 129143"/>
                <a:gd name="connsiteX17" fmla="*/ 55611 w 129604"/>
                <a:gd name="connsiteY17" fmla="*/ 0 h 129143"/>
                <a:gd name="connsiteX18" fmla="*/ 97081 w 129604"/>
                <a:gd name="connsiteY18" fmla="*/ 11557 h 129143"/>
                <a:gd name="connsiteX19" fmla="*/ 111983 w 129604"/>
                <a:gd name="connsiteY19" fmla="*/ 45713 h 129143"/>
                <a:gd name="connsiteX20" fmla="*/ 111983 w 129604"/>
                <a:gd name="connsiteY20" fmla="*/ 96620 h 129143"/>
                <a:gd name="connsiteX21" fmla="*/ 114213 w 129604"/>
                <a:gd name="connsiteY21" fmla="*/ 103826 h 129143"/>
                <a:gd name="connsiteX22" fmla="*/ 121175 w 129604"/>
                <a:gd name="connsiteY22" fmla="*/ 106056 h 129143"/>
                <a:gd name="connsiteX23" fmla="*/ 129605 w 129604"/>
                <a:gd name="connsiteY23" fmla="*/ 105050 h 129143"/>
                <a:gd name="connsiteX24" fmla="*/ 69153 w 129604"/>
                <a:gd name="connsiteY24" fmla="*/ 100699 h 129143"/>
                <a:gd name="connsiteX25" fmla="*/ 78209 w 129604"/>
                <a:gd name="connsiteY25" fmla="*/ 86177 h 129143"/>
                <a:gd name="connsiteX26" fmla="*/ 78209 w 129604"/>
                <a:gd name="connsiteY26" fmla="*/ 73260 h 129143"/>
                <a:gd name="connsiteX27" fmla="*/ 51641 w 129604"/>
                <a:gd name="connsiteY27" fmla="*/ 79216 h 129143"/>
                <a:gd name="connsiteX28" fmla="*/ 39104 w 129604"/>
                <a:gd name="connsiteY28" fmla="*/ 84546 h 129143"/>
                <a:gd name="connsiteX29" fmla="*/ 34998 w 129604"/>
                <a:gd name="connsiteY29" fmla="*/ 93846 h 129143"/>
                <a:gd name="connsiteX30" fmla="*/ 38724 w 129604"/>
                <a:gd name="connsiteY30" fmla="*/ 102901 h 129143"/>
                <a:gd name="connsiteX31" fmla="*/ 49139 w 129604"/>
                <a:gd name="connsiteY31" fmla="*/ 106002 h 129143"/>
                <a:gd name="connsiteX32" fmla="*/ 69153 w 129604"/>
                <a:gd name="connsiteY32" fmla="*/ 100699 h 1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604" h="129143">
                  <a:moveTo>
                    <a:pt x="129605" y="105050"/>
                  </a:moveTo>
                  <a:lnTo>
                    <a:pt x="127130" y="125663"/>
                  </a:lnTo>
                  <a:cubicBezTo>
                    <a:pt x="122480" y="127974"/>
                    <a:pt x="117123" y="129143"/>
                    <a:pt x="110977" y="129143"/>
                  </a:cubicBezTo>
                  <a:cubicBezTo>
                    <a:pt x="95096" y="129143"/>
                    <a:pt x="85578" y="122943"/>
                    <a:pt x="82424" y="110516"/>
                  </a:cubicBezTo>
                  <a:cubicBezTo>
                    <a:pt x="78780" y="116634"/>
                    <a:pt x="73151" y="121284"/>
                    <a:pt x="65537" y="124412"/>
                  </a:cubicBezTo>
                  <a:cubicBezTo>
                    <a:pt x="57922" y="127539"/>
                    <a:pt x="48894" y="129143"/>
                    <a:pt x="38479" y="129143"/>
                  </a:cubicBezTo>
                  <a:cubicBezTo>
                    <a:pt x="26378" y="129143"/>
                    <a:pt x="16969" y="126397"/>
                    <a:pt x="10170" y="120958"/>
                  </a:cubicBezTo>
                  <a:cubicBezTo>
                    <a:pt x="3372" y="115492"/>
                    <a:pt x="0" y="107633"/>
                    <a:pt x="0" y="97354"/>
                  </a:cubicBezTo>
                  <a:cubicBezTo>
                    <a:pt x="0" y="77149"/>
                    <a:pt x="16153" y="64069"/>
                    <a:pt x="48432" y="58113"/>
                  </a:cubicBezTo>
                  <a:lnTo>
                    <a:pt x="78236" y="52403"/>
                  </a:lnTo>
                  <a:lnTo>
                    <a:pt x="78236" y="46447"/>
                  </a:lnTo>
                  <a:cubicBezTo>
                    <a:pt x="78236" y="39839"/>
                    <a:pt x="76387" y="34563"/>
                    <a:pt x="72661" y="30675"/>
                  </a:cubicBezTo>
                  <a:cubicBezTo>
                    <a:pt x="68936" y="26786"/>
                    <a:pt x="63769" y="24828"/>
                    <a:pt x="57134" y="24828"/>
                  </a:cubicBezTo>
                  <a:cubicBezTo>
                    <a:pt x="49520" y="24828"/>
                    <a:pt x="43319" y="26487"/>
                    <a:pt x="38506" y="29777"/>
                  </a:cubicBezTo>
                  <a:cubicBezTo>
                    <a:pt x="33693" y="33095"/>
                    <a:pt x="30403" y="38479"/>
                    <a:pt x="28581" y="45930"/>
                  </a:cubicBezTo>
                  <a:lnTo>
                    <a:pt x="1523" y="34509"/>
                  </a:lnTo>
                  <a:cubicBezTo>
                    <a:pt x="4161" y="23740"/>
                    <a:pt x="10116" y="15310"/>
                    <a:pt x="19389" y="9192"/>
                  </a:cubicBezTo>
                  <a:cubicBezTo>
                    <a:pt x="28635" y="3073"/>
                    <a:pt x="40709" y="0"/>
                    <a:pt x="55611" y="0"/>
                  </a:cubicBezTo>
                  <a:cubicBezTo>
                    <a:pt x="73314" y="0"/>
                    <a:pt x="87156" y="3834"/>
                    <a:pt x="97081" y="11557"/>
                  </a:cubicBezTo>
                  <a:cubicBezTo>
                    <a:pt x="107007" y="19253"/>
                    <a:pt x="111983" y="30647"/>
                    <a:pt x="111983" y="45713"/>
                  </a:cubicBezTo>
                  <a:lnTo>
                    <a:pt x="111983" y="96620"/>
                  </a:lnTo>
                  <a:cubicBezTo>
                    <a:pt x="111983" y="99937"/>
                    <a:pt x="112718" y="102330"/>
                    <a:pt x="114213" y="103826"/>
                  </a:cubicBezTo>
                  <a:cubicBezTo>
                    <a:pt x="115709" y="105322"/>
                    <a:pt x="118020" y="106056"/>
                    <a:pt x="121175" y="106056"/>
                  </a:cubicBezTo>
                  <a:cubicBezTo>
                    <a:pt x="124656" y="106029"/>
                    <a:pt x="127457" y="105702"/>
                    <a:pt x="129605" y="105050"/>
                  </a:cubicBezTo>
                  <a:moveTo>
                    <a:pt x="69153" y="100699"/>
                  </a:moveTo>
                  <a:cubicBezTo>
                    <a:pt x="75190" y="97136"/>
                    <a:pt x="78209" y="92296"/>
                    <a:pt x="78209" y="86177"/>
                  </a:cubicBezTo>
                  <a:lnTo>
                    <a:pt x="78209" y="73260"/>
                  </a:lnTo>
                  <a:lnTo>
                    <a:pt x="51641" y="79216"/>
                  </a:lnTo>
                  <a:cubicBezTo>
                    <a:pt x="46012" y="80548"/>
                    <a:pt x="41824" y="82316"/>
                    <a:pt x="39104" y="84546"/>
                  </a:cubicBezTo>
                  <a:cubicBezTo>
                    <a:pt x="36358" y="86775"/>
                    <a:pt x="34998" y="89876"/>
                    <a:pt x="34998" y="93846"/>
                  </a:cubicBezTo>
                  <a:cubicBezTo>
                    <a:pt x="34998" y="97816"/>
                    <a:pt x="36249" y="100835"/>
                    <a:pt x="38724" y="102901"/>
                  </a:cubicBezTo>
                  <a:cubicBezTo>
                    <a:pt x="41198" y="104968"/>
                    <a:pt x="44679" y="106002"/>
                    <a:pt x="49139" y="106002"/>
                  </a:cubicBezTo>
                  <a:cubicBezTo>
                    <a:pt x="56427" y="106029"/>
                    <a:pt x="63089" y="104261"/>
                    <a:pt x="69153" y="100699"/>
                  </a:cubicBezTo>
                </a:path>
              </a:pathLst>
            </a:custGeom>
            <a:solidFill>
              <a:srgbClr val="FFFFFF"/>
            </a:solidFill>
            <a:ln w="2706"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47BD8F3D-53B0-4FE9-91E7-72183A222410}"/>
                </a:ext>
              </a:extLst>
            </p:cNvPr>
            <p:cNvSpPr/>
            <p:nvPr/>
          </p:nvSpPr>
          <p:spPr>
            <a:xfrm>
              <a:off x="717828" y="4816132"/>
              <a:ext cx="199628" cy="126668"/>
            </a:xfrm>
            <a:custGeom>
              <a:avLst/>
              <a:gdLst>
                <a:gd name="connsiteX0" fmla="*/ 187092 w 199628"/>
                <a:gd name="connsiteY0" fmla="*/ 11666 h 126668"/>
                <a:gd name="connsiteX1" fmla="*/ 199629 w 199628"/>
                <a:gd name="connsiteY1" fmla="*/ 45196 h 126668"/>
                <a:gd name="connsiteX2" fmla="*/ 199629 w 199628"/>
                <a:gd name="connsiteY2" fmla="*/ 126642 h 126668"/>
                <a:gd name="connsiteX3" fmla="*/ 165609 w 199628"/>
                <a:gd name="connsiteY3" fmla="*/ 126642 h 126668"/>
                <a:gd name="connsiteX4" fmla="*/ 165609 w 199628"/>
                <a:gd name="connsiteY4" fmla="*/ 51913 h 126668"/>
                <a:gd name="connsiteX5" fmla="*/ 159899 w 199628"/>
                <a:gd name="connsiteY5" fmla="*/ 32905 h 126668"/>
                <a:gd name="connsiteX6" fmla="*/ 144262 w 199628"/>
                <a:gd name="connsiteY6" fmla="*/ 26813 h 126668"/>
                <a:gd name="connsiteX7" fmla="*/ 124656 w 199628"/>
                <a:gd name="connsiteY7" fmla="*/ 35515 h 126668"/>
                <a:gd name="connsiteX8" fmla="*/ 116960 w 199628"/>
                <a:gd name="connsiteY8" fmla="*/ 59854 h 126668"/>
                <a:gd name="connsiteX9" fmla="*/ 116960 w 199628"/>
                <a:gd name="connsiteY9" fmla="*/ 126669 h 126668"/>
                <a:gd name="connsiteX10" fmla="*/ 82941 w 199628"/>
                <a:gd name="connsiteY10" fmla="*/ 126669 h 126668"/>
                <a:gd name="connsiteX11" fmla="*/ 82941 w 199628"/>
                <a:gd name="connsiteY11" fmla="*/ 51913 h 126668"/>
                <a:gd name="connsiteX12" fmla="*/ 77230 w 199628"/>
                <a:gd name="connsiteY12" fmla="*/ 32905 h 126668"/>
                <a:gd name="connsiteX13" fmla="*/ 61349 w 199628"/>
                <a:gd name="connsiteY13" fmla="*/ 26813 h 126668"/>
                <a:gd name="connsiteX14" fmla="*/ 42096 w 199628"/>
                <a:gd name="connsiteY14" fmla="*/ 35379 h 126668"/>
                <a:gd name="connsiteX15" fmla="*/ 34019 w 199628"/>
                <a:gd name="connsiteY15" fmla="*/ 60833 h 126668"/>
                <a:gd name="connsiteX16" fmla="*/ 34019 w 199628"/>
                <a:gd name="connsiteY16" fmla="*/ 126642 h 126668"/>
                <a:gd name="connsiteX17" fmla="*/ 0 w 199628"/>
                <a:gd name="connsiteY17" fmla="*/ 126642 h 126668"/>
                <a:gd name="connsiteX18" fmla="*/ 0 w 199628"/>
                <a:gd name="connsiteY18" fmla="*/ 2475 h 126668"/>
                <a:gd name="connsiteX19" fmla="*/ 30538 w 199628"/>
                <a:gd name="connsiteY19" fmla="*/ 2475 h 126668"/>
                <a:gd name="connsiteX20" fmla="*/ 31545 w 199628"/>
                <a:gd name="connsiteY20" fmla="*/ 24583 h 126668"/>
                <a:gd name="connsiteX21" fmla="*/ 48541 w 199628"/>
                <a:gd name="connsiteY21" fmla="*/ 6200 h 126668"/>
                <a:gd name="connsiteX22" fmla="*/ 72743 w 199628"/>
                <a:gd name="connsiteY22" fmla="*/ 0 h 126668"/>
                <a:gd name="connsiteX23" fmla="*/ 97462 w 199628"/>
                <a:gd name="connsiteY23" fmla="*/ 6445 h 126668"/>
                <a:gd name="connsiteX24" fmla="*/ 113234 w 199628"/>
                <a:gd name="connsiteY24" fmla="*/ 25073 h 126668"/>
                <a:gd name="connsiteX25" fmla="*/ 130611 w 199628"/>
                <a:gd name="connsiteY25" fmla="*/ 6445 h 126668"/>
                <a:gd name="connsiteX26" fmla="*/ 155439 w 199628"/>
                <a:gd name="connsiteY26" fmla="*/ 0 h 126668"/>
                <a:gd name="connsiteX27" fmla="*/ 187092 w 199628"/>
                <a:gd name="connsiteY27" fmla="*/ 11666 h 12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9628" h="126668">
                  <a:moveTo>
                    <a:pt x="187092" y="11666"/>
                  </a:moveTo>
                  <a:cubicBezTo>
                    <a:pt x="195441" y="19444"/>
                    <a:pt x="199629" y="30620"/>
                    <a:pt x="199629" y="45196"/>
                  </a:cubicBezTo>
                  <a:lnTo>
                    <a:pt x="199629" y="126642"/>
                  </a:lnTo>
                  <a:lnTo>
                    <a:pt x="165609" y="126642"/>
                  </a:lnTo>
                  <a:lnTo>
                    <a:pt x="165609" y="51913"/>
                  </a:lnTo>
                  <a:cubicBezTo>
                    <a:pt x="165609" y="43293"/>
                    <a:pt x="163706" y="36984"/>
                    <a:pt x="159899" y="32905"/>
                  </a:cubicBezTo>
                  <a:cubicBezTo>
                    <a:pt x="156092" y="28853"/>
                    <a:pt x="150870" y="26813"/>
                    <a:pt x="144262" y="26813"/>
                  </a:cubicBezTo>
                  <a:cubicBezTo>
                    <a:pt x="136322" y="26813"/>
                    <a:pt x="129768" y="29723"/>
                    <a:pt x="124656" y="35515"/>
                  </a:cubicBezTo>
                  <a:cubicBezTo>
                    <a:pt x="119516" y="41307"/>
                    <a:pt x="116960" y="49438"/>
                    <a:pt x="116960" y="59854"/>
                  </a:cubicBezTo>
                  <a:lnTo>
                    <a:pt x="116960" y="126669"/>
                  </a:lnTo>
                  <a:lnTo>
                    <a:pt x="82941" y="126669"/>
                  </a:lnTo>
                  <a:lnTo>
                    <a:pt x="82941" y="51913"/>
                  </a:lnTo>
                  <a:cubicBezTo>
                    <a:pt x="82941" y="43293"/>
                    <a:pt x="81037" y="36984"/>
                    <a:pt x="77230" y="32905"/>
                  </a:cubicBezTo>
                  <a:cubicBezTo>
                    <a:pt x="73423" y="28853"/>
                    <a:pt x="68120" y="26813"/>
                    <a:pt x="61349" y="26813"/>
                  </a:cubicBezTo>
                  <a:cubicBezTo>
                    <a:pt x="53898" y="26813"/>
                    <a:pt x="47480" y="29668"/>
                    <a:pt x="42096" y="35379"/>
                  </a:cubicBezTo>
                  <a:cubicBezTo>
                    <a:pt x="36711" y="41090"/>
                    <a:pt x="34019" y="49574"/>
                    <a:pt x="34019" y="60833"/>
                  </a:cubicBezTo>
                  <a:lnTo>
                    <a:pt x="34019" y="126642"/>
                  </a:lnTo>
                  <a:lnTo>
                    <a:pt x="0" y="126642"/>
                  </a:lnTo>
                  <a:lnTo>
                    <a:pt x="0" y="2475"/>
                  </a:lnTo>
                  <a:lnTo>
                    <a:pt x="30538" y="2475"/>
                  </a:lnTo>
                  <a:lnTo>
                    <a:pt x="31545" y="24583"/>
                  </a:lnTo>
                  <a:cubicBezTo>
                    <a:pt x="35678" y="16479"/>
                    <a:pt x="41362" y="10334"/>
                    <a:pt x="48541" y="6200"/>
                  </a:cubicBezTo>
                  <a:cubicBezTo>
                    <a:pt x="55747" y="2067"/>
                    <a:pt x="63824" y="0"/>
                    <a:pt x="72743" y="0"/>
                  </a:cubicBezTo>
                  <a:cubicBezTo>
                    <a:pt x="82016" y="0"/>
                    <a:pt x="90256" y="2148"/>
                    <a:pt x="97462" y="6445"/>
                  </a:cubicBezTo>
                  <a:cubicBezTo>
                    <a:pt x="104668" y="10742"/>
                    <a:pt x="109917" y="16969"/>
                    <a:pt x="113234" y="25073"/>
                  </a:cubicBezTo>
                  <a:cubicBezTo>
                    <a:pt x="117205" y="16969"/>
                    <a:pt x="122997" y="10742"/>
                    <a:pt x="130611" y="6445"/>
                  </a:cubicBezTo>
                  <a:cubicBezTo>
                    <a:pt x="138225" y="2148"/>
                    <a:pt x="146492" y="0"/>
                    <a:pt x="155439" y="0"/>
                  </a:cubicBezTo>
                  <a:cubicBezTo>
                    <a:pt x="168166" y="0"/>
                    <a:pt x="178717" y="3889"/>
                    <a:pt x="187092" y="11666"/>
                  </a:cubicBezTo>
                </a:path>
              </a:pathLst>
            </a:custGeom>
            <a:solidFill>
              <a:srgbClr val="FFFFFF"/>
            </a:solidFill>
            <a:ln w="2706"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2B5C6D11-9EC6-40C7-84FC-E5B94636BC53}"/>
                </a:ext>
              </a:extLst>
            </p:cNvPr>
            <p:cNvSpPr/>
            <p:nvPr/>
          </p:nvSpPr>
          <p:spPr>
            <a:xfrm>
              <a:off x="930211" y="4816132"/>
              <a:ext cx="129604" cy="129143"/>
            </a:xfrm>
            <a:custGeom>
              <a:avLst/>
              <a:gdLst>
                <a:gd name="connsiteX0" fmla="*/ 129605 w 129604"/>
                <a:gd name="connsiteY0" fmla="*/ 105050 h 129143"/>
                <a:gd name="connsiteX1" fmla="*/ 127130 w 129604"/>
                <a:gd name="connsiteY1" fmla="*/ 125663 h 129143"/>
                <a:gd name="connsiteX2" fmla="*/ 110977 w 129604"/>
                <a:gd name="connsiteY2" fmla="*/ 129143 h 129143"/>
                <a:gd name="connsiteX3" fmla="*/ 82424 w 129604"/>
                <a:gd name="connsiteY3" fmla="*/ 110516 h 129143"/>
                <a:gd name="connsiteX4" fmla="*/ 65537 w 129604"/>
                <a:gd name="connsiteY4" fmla="*/ 124412 h 129143"/>
                <a:gd name="connsiteX5" fmla="*/ 38479 w 129604"/>
                <a:gd name="connsiteY5" fmla="*/ 129143 h 129143"/>
                <a:gd name="connsiteX6" fmla="*/ 10170 w 129604"/>
                <a:gd name="connsiteY6" fmla="*/ 120958 h 129143"/>
                <a:gd name="connsiteX7" fmla="*/ 0 w 129604"/>
                <a:gd name="connsiteY7" fmla="*/ 97354 h 129143"/>
                <a:gd name="connsiteX8" fmla="*/ 48432 w 129604"/>
                <a:gd name="connsiteY8" fmla="*/ 58113 h 129143"/>
                <a:gd name="connsiteX9" fmla="*/ 78236 w 129604"/>
                <a:gd name="connsiteY9" fmla="*/ 52403 h 129143"/>
                <a:gd name="connsiteX10" fmla="*/ 78236 w 129604"/>
                <a:gd name="connsiteY10" fmla="*/ 46447 h 129143"/>
                <a:gd name="connsiteX11" fmla="*/ 72661 w 129604"/>
                <a:gd name="connsiteY11" fmla="*/ 30675 h 129143"/>
                <a:gd name="connsiteX12" fmla="*/ 57134 w 129604"/>
                <a:gd name="connsiteY12" fmla="*/ 24828 h 129143"/>
                <a:gd name="connsiteX13" fmla="*/ 38506 w 129604"/>
                <a:gd name="connsiteY13" fmla="*/ 29777 h 129143"/>
                <a:gd name="connsiteX14" fmla="*/ 28581 w 129604"/>
                <a:gd name="connsiteY14" fmla="*/ 45930 h 129143"/>
                <a:gd name="connsiteX15" fmla="*/ 1496 w 129604"/>
                <a:gd name="connsiteY15" fmla="*/ 34509 h 129143"/>
                <a:gd name="connsiteX16" fmla="*/ 19389 w 129604"/>
                <a:gd name="connsiteY16" fmla="*/ 9192 h 129143"/>
                <a:gd name="connsiteX17" fmla="*/ 55638 w 129604"/>
                <a:gd name="connsiteY17" fmla="*/ 0 h 129143"/>
                <a:gd name="connsiteX18" fmla="*/ 97109 w 129604"/>
                <a:gd name="connsiteY18" fmla="*/ 11557 h 129143"/>
                <a:gd name="connsiteX19" fmla="*/ 112011 w 129604"/>
                <a:gd name="connsiteY19" fmla="*/ 45713 h 129143"/>
                <a:gd name="connsiteX20" fmla="*/ 112011 w 129604"/>
                <a:gd name="connsiteY20" fmla="*/ 96620 h 129143"/>
                <a:gd name="connsiteX21" fmla="*/ 114241 w 129604"/>
                <a:gd name="connsiteY21" fmla="*/ 103826 h 129143"/>
                <a:gd name="connsiteX22" fmla="*/ 121202 w 129604"/>
                <a:gd name="connsiteY22" fmla="*/ 106056 h 129143"/>
                <a:gd name="connsiteX23" fmla="*/ 129605 w 129604"/>
                <a:gd name="connsiteY23" fmla="*/ 105050 h 129143"/>
                <a:gd name="connsiteX24" fmla="*/ 69126 w 129604"/>
                <a:gd name="connsiteY24" fmla="*/ 100699 h 129143"/>
                <a:gd name="connsiteX25" fmla="*/ 78182 w 129604"/>
                <a:gd name="connsiteY25" fmla="*/ 86177 h 129143"/>
                <a:gd name="connsiteX26" fmla="*/ 78182 w 129604"/>
                <a:gd name="connsiteY26" fmla="*/ 73260 h 129143"/>
                <a:gd name="connsiteX27" fmla="*/ 51614 w 129604"/>
                <a:gd name="connsiteY27" fmla="*/ 79216 h 129143"/>
                <a:gd name="connsiteX28" fmla="*/ 39077 w 129604"/>
                <a:gd name="connsiteY28" fmla="*/ 84546 h 129143"/>
                <a:gd name="connsiteX29" fmla="*/ 34971 w 129604"/>
                <a:gd name="connsiteY29" fmla="*/ 93846 h 129143"/>
                <a:gd name="connsiteX30" fmla="*/ 38697 w 129604"/>
                <a:gd name="connsiteY30" fmla="*/ 102901 h 129143"/>
                <a:gd name="connsiteX31" fmla="*/ 49112 w 129604"/>
                <a:gd name="connsiteY31" fmla="*/ 106002 h 129143"/>
                <a:gd name="connsiteX32" fmla="*/ 69126 w 129604"/>
                <a:gd name="connsiteY32" fmla="*/ 100699 h 1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604" h="129143">
                  <a:moveTo>
                    <a:pt x="129605" y="105050"/>
                  </a:moveTo>
                  <a:lnTo>
                    <a:pt x="127130" y="125663"/>
                  </a:lnTo>
                  <a:cubicBezTo>
                    <a:pt x="122507" y="127974"/>
                    <a:pt x="117123" y="129143"/>
                    <a:pt x="110977" y="129143"/>
                  </a:cubicBezTo>
                  <a:cubicBezTo>
                    <a:pt x="95096" y="129143"/>
                    <a:pt x="85551" y="122943"/>
                    <a:pt x="82424" y="110516"/>
                  </a:cubicBezTo>
                  <a:cubicBezTo>
                    <a:pt x="78780" y="116634"/>
                    <a:pt x="73151" y="121284"/>
                    <a:pt x="65537" y="124412"/>
                  </a:cubicBezTo>
                  <a:cubicBezTo>
                    <a:pt x="57922" y="127539"/>
                    <a:pt x="48894" y="129143"/>
                    <a:pt x="38479" y="129143"/>
                  </a:cubicBezTo>
                  <a:cubicBezTo>
                    <a:pt x="26378" y="129143"/>
                    <a:pt x="16942" y="126397"/>
                    <a:pt x="10170" y="120958"/>
                  </a:cubicBezTo>
                  <a:cubicBezTo>
                    <a:pt x="3372" y="115492"/>
                    <a:pt x="0" y="107633"/>
                    <a:pt x="0" y="97354"/>
                  </a:cubicBezTo>
                  <a:cubicBezTo>
                    <a:pt x="0" y="77149"/>
                    <a:pt x="16126" y="64069"/>
                    <a:pt x="48432" y="58113"/>
                  </a:cubicBezTo>
                  <a:lnTo>
                    <a:pt x="78236" y="52403"/>
                  </a:lnTo>
                  <a:lnTo>
                    <a:pt x="78236" y="46447"/>
                  </a:lnTo>
                  <a:cubicBezTo>
                    <a:pt x="78236" y="39839"/>
                    <a:pt x="76387" y="34563"/>
                    <a:pt x="72661" y="30675"/>
                  </a:cubicBezTo>
                  <a:cubicBezTo>
                    <a:pt x="68936" y="26786"/>
                    <a:pt x="63769" y="24828"/>
                    <a:pt x="57134" y="24828"/>
                  </a:cubicBezTo>
                  <a:cubicBezTo>
                    <a:pt x="49520" y="24828"/>
                    <a:pt x="43319" y="26487"/>
                    <a:pt x="38506" y="29777"/>
                  </a:cubicBezTo>
                  <a:cubicBezTo>
                    <a:pt x="33693" y="33095"/>
                    <a:pt x="30402" y="38479"/>
                    <a:pt x="28581" y="45930"/>
                  </a:cubicBezTo>
                  <a:lnTo>
                    <a:pt x="1496" y="34509"/>
                  </a:lnTo>
                  <a:cubicBezTo>
                    <a:pt x="4133" y="23740"/>
                    <a:pt x="10116" y="15310"/>
                    <a:pt x="19389" y="9192"/>
                  </a:cubicBezTo>
                  <a:cubicBezTo>
                    <a:pt x="28662" y="3073"/>
                    <a:pt x="40736" y="0"/>
                    <a:pt x="55638" y="0"/>
                  </a:cubicBezTo>
                  <a:cubicBezTo>
                    <a:pt x="73341" y="0"/>
                    <a:pt x="87183" y="3834"/>
                    <a:pt x="97109" y="11557"/>
                  </a:cubicBezTo>
                  <a:cubicBezTo>
                    <a:pt x="107034" y="19253"/>
                    <a:pt x="112011" y="30647"/>
                    <a:pt x="112011" y="45713"/>
                  </a:cubicBezTo>
                  <a:lnTo>
                    <a:pt x="112011" y="96620"/>
                  </a:lnTo>
                  <a:cubicBezTo>
                    <a:pt x="112011" y="99937"/>
                    <a:pt x="112745" y="102330"/>
                    <a:pt x="114241" y="103826"/>
                  </a:cubicBezTo>
                  <a:cubicBezTo>
                    <a:pt x="115736" y="105322"/>
                    <a:pt x="118048" y="106056"/>
                    <a:pt x="121202" y="106056"/>
                  </a:cubicBezTo>
                  <a:cubicBezTo>
                    <a:pt x="124628" y="106029"/>
                    <a:pt x="127457" y="105702"/>
                    <a:pt x="129605" y="105050"/>
                  </a:cubicBezTo>
                  <a:moveTo>
                    <a:pt x="69126" y="100699"/>
                  </a:moveTo>
                  <a:cubicBezTo>
                    <a:pt x="75163" y="97136"/>
                    <a:pt x="78182" y="92296"/>
                    <a:pt x="78182" y="86177"/>
                  </a:cubicBezTo>
                  <a:lnTo>
                    <a:pt x="78182" y="73260"/>
                  </a:lnTo>
                  <a:lnTo>
                    <a:pt x="51614" y="79216"/>
                  </a:lnTo>
                  <a:cubicBezTo>
                    <a:pt x="45984" y="80548"/>
                    <a:pt x="41797" y="82316"/>
                    <a:pt x="39077" y="84546"/>
                  </a:cubicBezTo>
                  <a:cubicBezTo>
                    <a:pt x="36358" y="86775"/>
                    <a:pt x="34971" y="89876"/>
                    <a:pt x="34971" y="93846"/>
                  </a:cubicBezTo>
                  <a:cubicBezTo>
                    <a:pt x="34971" y="97816"/>
                    <a:pt x="36222" y="100835"/>
                    <a:pt x="38697" y="102901"/>
                  </a:cubicBezTo>
                  <a:cubicBezTo>
                    <a:pt x="41171" y="104968"/>
                    <a:pt x="44652" y="106002"/>
                    <a:pt x="49112" y="106002"/>
                  </a:cubicBezTo>
                  <a:cubicBezTo>
                    <a:pt x="56427" y="106029"/>
                    <a:pt x="63089" y="104261"/>
                    <a:pt x="69126" y="100699"/>
                  </a:cubicBezTo>
                </a:path>
              </a:pathLst>
            </a:custGeom>
            <a:solidFill>
              <a:srgbClr val="FFFFFF"/>
            </a:solidFill>
            <a:ln w="2706"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414B6047-42EE-4B48-8F8E-2A89A4D04D9A}"/>
                </a:ext>
              </a:extLst>
            </p:cNvPr>
            <p:cNvSpPr/>
            <p:nvPr/>
          </p:nvSpPr>
          <p:spPr>
            <a:xfrm>
              <a:off x="1505846" y="4816132"/>
              <a:ext cx="122425" cy="129143"/>
            </a:xfrm>
            <a:custGeom>
              <a:avLst/>
              <a:gdLst>
                <a:gd name="connsiteX0" fmla="*/ 121420 w 122425"/>
                <a:gd name="connsiteY0" fmla="*/ 77475 h 129143"/>
                <a:gd name="connsiteX1" fmla="*/ 33530 w 122425"/>
                <a:gd name="connsiteY1" fmla="*/ 77475 h 129143"/>
                <a:gd name="connsiteX2" fmla="*/ 64558 w 122425"/>
                <a:gd name="connsiteY2" fmla="*/ 103799 h 129143"/>
                <a:gd name="connsiteX3" fmla="*/ 82179 w 122425"/>
                <a:gd name="connsiteY3" fmla="*/ 99829 h 129143"/>
                <a:gd name="connsiteX4" fmla="*/ 91860 w 122425"/>
                <a:gd name="connsiteY4" fmla="*/ 88407 h 129143"/>
                <a:gd name="connsiteX5" fmla="*/ 119679 w 122425"/>
                <a:gd name="connsiteY5" fmla="*/ 98578 h 129143"/>
                <a:gd name="connsiteX6" fmla="*/ 99692 w 122425"/>
                <a:gd name="connsiteY6" fmla="*/ 121312 h 129143"/>
                <a:gd name="connsiteX7" fmla="*/ 64558 w 122425"/>
                <a:gd name="connsiteY7" fmla="*/ 129143 h 129143"/>
                <a:gd name="connsiteX8" fmla="*/ 16887 w 122425"/>
                <a:gd name="connsiteY8" fmla="*/ 112120 h 129143"/>
                <a:gd name="connsiteX9" fmla="*/ 0 w 122425"/>
                <a:gd name="connsiteY9" fmla="*/ 64558 h 129143"/>
                <a:gd name="connsiteX10" fmla="*/ 16371 w 122425"/>
                <a:gd name="connsiteY10" fmla="*/ 16996 h 129143"/>
                <a:gd name="connsiteX11" fmla="*/ 62573 w 122425"/>
                <a:gd name="connsiteY11" fmla="*/ 0 h 129143"/>
                <a:gd name="connsiteX12" fmla="*/ 106898 w 122425"/>
                <a:gd name="connsiteY12" fmla="*/ 16643 h 129143"/>
                <a:gd name="connsiteX13" fmla="*/ 122426 w 122425"/>
                <a:gd name="connsiteY13" fmla="*/ 64069 h 129143"/>
                <a:gd name="connsiteX14" fmla="*/ 121420 w 122425"/>
                <a:gd name="connsiteY14" fmla="*/ 77475 h 129143"/>
                <a:gd name="connsiteX15" fmla="*/ 42585 w 122425"/>
                <a:gd name="connsiteY15" fmla="*/ 32279 h 129143"/>
                <a:gd name="connsiteX16" fmla="*/ 33258 w 122425"/>
                <a:gd name="connsiteY16" fmla="*/ 53626 h 129143"/>
                <a:gd name="connsiteX17" fmla="*/ 91126 w 122425"/>
                <a:gd name="connsiteY17" fmla="*/ 53626 h 129143"/>
                <a:gd name="connsiteX18" fmla="*/ 81690 w 122425"/>
                <a:gd name="connsiteY18" fmla="*/ 32388 h 129143"/>
                <a:gd name="connsiteX19" fmla="*/ 62328 w 122425"/>
                <a:gd name="connsiteY19" fmla="*/ 25046 h 129143"/>
                <a:gd name="connsiteX20" fmla="*/ 42585 w 122425"/>
                <a:gd name="connsiteY20" fmla="*/ 32279 h 1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425" h="129143">
                  <a:moveTo>
                    <a:pt x="121420" y="77475"/>
                  </a:moveTo>
                  <a:lnTo>
                    <a:pt x="33530" y="77475"/>
                  </a:lnTo>
                  <a:cubicBezTo>
                    <a:pt x="37011" y="95015"/>
                    <a:pt x="47344" y="103799"/>
                    <a:pt x="64558" y="103799"/>
                  </a:cubicBezTo>
                  <a:cubicBezTo>
                    <a:pt x="71683" y="103799"/>
                    <a:pt x="77556" y="102494"/>
                    <a:pt x="82179" y="99829"/>
                  </a:cubicBezTo>
                  <a:cubicBezTo>
                    <a:pt x="86802" y="97191"/>
                    <a:pt x="90038" y="93384"/>
                    <a:pt x="91860" y="88407"/>
                  </a:cubicBezTo>
                  <a:lnTo>
                    <a:pt x="119679" y="98578"/>
                  </a:lnTo>
                  <a:cubicBezTo>
                    <a:pt x="115709" y="108503"/>
                    <a:pt x="109047" y="116090"/>
                    <a:pt x="99692" y="121312"/>
                  </a:cubicBezTo>
                  <a:cubicBezTo>
                    <a:pt x="90337" y="126533"/>
                    <a:pt x="78617" y="129143"/>
                    <a:pt x="64558" y="129143"/>
                  </a:cubicBezTo>
                  <a:cubicBezTo>
                    <a:pt x="44027" y="129143"/>
                    <a:pt x="28145" y="123460"/>
                    <a:pt x="16887" y="112120"/>
                  </a:cubicBezTo>
                  <a:cubicBezTo>
                    <a:pt x="5629" y="100780"/>
                    <a:pt x="0" y="84926"/>
                    <a:pt x="0" y="64558"/>
                  </a:cubicBezTo>
                  <a:cubicBezTo>
                    <a:pt x="0" y="44190"/>
                    <a:pt x="5466" y="28336"/>
                    <a:pt x="16371" y="16996"/>
                  </a:cubicBezTo>
                  <a:cubicBezTo>
                    <a:pt x="27302" y="5656"/>
                    <a:pt x="42694" y="0"/>
                    <a:pt x="62573" y="0"/>
                  </a:cubicBezTo>
                  <a:cubicBezTo>
                    <a:pt x="81771" y="0"/>
                    <a:pt x="96537" y="5548"/>
                    <a:pt x="106898" y="16643"/>
                  </a:cubicBezTo>
                  <a:cubicBezTo>
                    <a:pt x="117232" y="27738"/>
                    <a:pt x="122426" y="43537"/>
                    <a:pt x="122426" y="64069"/>
                  </a:cubicBezTo>
                  <a:cubicBezTo>
                    <a:pt x="122399" y="68692"/>
                    <a:pt x="122072" y="73179"/>
                    <a:pt x="121420" y="77475"/>
                  </a:cubicBezTo>
                  <a:moveTo>
                    <a:pt x="42585" y="32279"/>
                  </a:moveTo>
                  <a:cubicBezTo>
                    <a:pt x="37690" y="37092"/>
                    <a:pt x="34590" y="44190"/>
                    <a:pt x="33258" y="53626"/>
                  </a:cubicBezTo>
                  <a:lnTo>
                    <a:pt x="91126" y="53626"/>
                  </a:lnTo>
                  <a:cubicBezTo>
                    <a:pt x="89793" y="44353"/>
                    <a:pt x="86666" y="37283"/>
                    <a:pt x="81690" y="32388"/>
                  </a:cubicBezTo>
                  <a:cubicBezTo>
                    <a:pt x="76713" y="27493"/>
                    <a:pt x="70268" y="25046"/>
                    <a:pt x="62328" y="25046"/>
                  </a:cubicBezTo>
                  <a:cubicBezTo>
                    <a:pt x="54034" y="25073"/>
                    <a:pt x="47453" y="27493"/>
                    <a:pt x="42585" y="32279"/>
                  </a:cubicBezTo>
                </a:path>
              </a:pathLst>
            </a:custGeom>
            <a:solidFill>
              <a:srgbClr val="FFFFFF"/>
            </a:solidFill>
            <a:ln w="2706"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7F9FCCE4-E7A0-4849-BE00-89390A790D54}"/>
                </a:ext>
              </a:extLst>
            </p:cNvPr>
            <p:cNvSpPr/>
            <p:nvPr/>
          </p:nvSpPr>
          <p:spPr>
            <a:xfrm>
              <a:off x="1150588" y="4815942"/>
              <a:ext cx="156118" cy="129361"/>
            </a:xfrm>
            <a:custGeom>
              <a:avLst/>
              <a:gdLst>
                <a:gd name="connsiteX0" fmla="*/ 64667 w 156118"/>
                <a:gd name="connsiteY0" fmla="*/ 129361 h 129361"/>
                <a:gd name="connsiteX1" fmla="*/ 0 w 156118"/>
                <a:gd name="connsiteY1" fmla="*/ 64694 h 129361"/>
                <a:gd name="connsiteX2" fmla="*/ 64667 w 156118"/>
                <a:gd name="connsiteY2" fmla="*/ 0 h 129361"/>
                <a:gd name="connsiteX3" fmla="*/ 110325 w 156118"/>
                <a:gd name="connsiteY3" fmla="*/ 18873 h 129361"/>
                <a:gd name="connsiteX4" fmla="*/ 156119 w 156118"/>
                <a:gd name="connsiteY4" fmla="*/ 64694 h 129361"/>
                <a:gd name="connsiteX5" fmla="*/ 110325 w 156118"/>
                <a:gd name="connsiteY5" fmla="*/ 110489 h 129361"/>
                <a:gd name="connsiteX6" fmla="*/ 64667 w 156118"/>
                <a:gd name="connsiteY6" fmla="*/ 129361 h 129361"/>
                <a:gd name="connsiteX7" fmla="*/ 64667 w 156118"/>
                <a:gd name="connsiteY7" fmla="*/ 31790 h 129361"/>
                <a:gd name="connsiteX8" fmla="*/ 31789 w 156118"/>
                <a:gd name="connsiteY8" fmla="*/ 64667 h 129361"/>
                <a:gd name="connsiteX9" fmla="*/ 64667 w 156118"/>
                <a:gd name="connsiteY9" fmla="*/ 97544 h 129361"/>
                <a:gd name="connsiteX10" fmla="*/ 87863 w 156118"/>
                <a:gd name="connsiteY10" fmla="*/ 87972 h 129361"/>
                <a:gd name="connsiteX11" fmla="*/ 111168 w 156118"/>
                <a:gd name="connsiteY11" fmla="*/ 64667 h 129361"/>
                <a:gd name="connsiteX12" fmla="*/ 87863 w 156118"/>
                <a:gd name="connsiteY12" fmla="*/ 41362 h 129361"/>
                <a:gd name="connsiteX13" fmla="*/ 64667 w 156118"/>
                <a:gd name="connsiteY13" fmla="*/ 31790 h 12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118" h="129361">
                  <a:moveTo>
                    <a:pt x="64667" y="129361"/>
                  </a:moveTo>
                  <a:cubicBezTo>
                    <a:pt x="28988" y="129361"/>
                    <a:pt x="0" y="100345"/>
                    <a:pt x="0" y="64694"/>
                  </a:cubicBezTo>
                  <a:cubicBezTo>
                    <a:pt x="0" y="29016"/>
                    <a:pt x="29016" y="0"/>
                    <a:pt x="64667" y="0"/>
                  </a:cubicBezTo>
                  <a:cubicBezTo>
                    <a:pt x="81907" y="0"/>
                    <a:pt x="98115" y="6690"/>
                    <a:pt x="110325" y="18873"/>
                  </a:cubicBezTo>
                  <a:lnTo>
                    <a:pt x="156119" y="64694"/>
                  </a:lnTo>
                  <a:lnTo>
                    <a:pt x="110325" y="110489"/>
                  </a:lnTo>
                  <a:cubicBezTo>
                    <a:pt x="98115" y="122671"/>
                    <a:pt x="81880" y="129361"/>
                    <a:pt x="64667" y="129361"/>
                  </a:cubicBezTo>
                  <a:moveTo>
                    <a:pt x="64667" y="31790"/>
                  </a:moveTo>
                  <a:cubicBezTo>
                    <a:pt x="46528" y="31790"/>
                    <a:pt x="31789" y="46529"/>
                    <a:pt x="31789" y="64667"/>
                  </a:cubicBezTo>
                  <a:cubicBezTo>
                    <a:pt x="31789" y="82805"/>
                    <a:pt x="46528" y="97544"/>
                    <a:pt x="64667" y="97544"/>
                  </a:cubicBezTo>
                  <a:cubicBezTo>
                    <a:pt x="73423" y="97544"/>
                    <a:pt x="81663" y="94145"/>
                    <a:pt x="87863" y="87972"/>
                  </a:cubicBezTo>
                  <a:lnTo>
                    <a:pt x="111168" y="64667"/>
                  </a:lnTo>
                  <a:lnTo>
                    <a:pt x="87863" y="41362"/>
                  </a:lnTo>
                  <a:cubicBezTo>
                    <a:pt x="81663" y="35216"/>
                    <a:pt x="73423" y="31790"/>
                    <a:pt x="64667" y="31790"/>
                  </a:cubicBezTo>
                </a:path>
              </a:pathLst>
            </a:custGeom>
            <a:solidFill>
              <a:srgbClr val="FFFFFF"/>
            </a:solidFill>
            <a:ln w="2706"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664208F0-43F2-473C-82ED-790DDE6EF913}"/>
                </a:ext>
              </a:extLst>
            </p:cNvPr>
            <p:cNvSpPr/>
            <p:nvPr/>
          </p:nvSpPr>
          <p:spPr>
            <a:xfrm>
              <a:off x="1296101" y="4816132"/>
              <a:ext cx="199628" cy="126668"/>
            </a:xfrm>
            <a:custGeom>
              <a:avLst/>
              <a:gdLst>
                <a:gd name="connsiteX0" fmla="*/ 187120 w 199628"/>
                <a:gd name="connsiteY0" fmla="*/ 11666 h 126668"/>
                <a:gd name="connsiteX1" fmla="*/ 155466 w 199628"/>
                <a:gd name="connsiteY1" fmla="*/ 0 h 126668"/>
                <a:gd name="connsiteX2" fmla="*/ 130638 w 199628"/>
                <a:gd name="connsiteY2" fmla="*/ 6445 h 126668"/>
                <a:gd name="connsiteX3" fmla="*/ 113262 w 199628"/>
                <a:gd name="connsiteY3" fmla="*/ 25073 h 126668"/>
                <a:gd name="connsiteX4" fmla="*/ 97489 w 199628"/>
                <a:gd name="connsiteY4" fmla="*/ 6445 h 126668"/>
                <a:gd name="connsiteX5" fmla="*/ 72770 w 199628"/>
                <a:gd name="connsiteY5" fmla="*/ 0 h 126668"/>
                <a:gd name="connsiteX6" fmla="*/ 48568 w 199628"/>
                <a:gd name="connsiteY6" fmla="*/ 6200 h 126668"/>
                <a:gd name="connsiteX7" fmla="*/ 31545 w 199628"/>
                <a:gd name="connsiteY7" fmla="*/ 24583 h 126668"/>
                <a:gd name="connsiteX8" fmla="*/ 30566 w 199628"/>
                <a:gd name="connsiteY8" fmla="*/ 2475 h 126668"/>
                <a:gd name="connsiteX9" fmla="*/ 0 w 199628"/>
                <a:gd name="connsiteY9" fmla="*/ 2475 h 126668"/>
                <a:gd name="connsiteX10" fmla="*/ 0 w 199628"/>
                <a:gd name="connsiteY10" fmla="*/ 36358 h 126668"/>
                <a:gd name="connsiteX11" fmla="*/ 28118 w 199628"/>
                <a:gd name="connsiteY11" fmla="*/ 64477 h 126668"/>
                <a:gd name="connsiteX12" fmla="*/ 0 w 199628"/>
                <a:gd name="connsiteY12" fmla="*/ 92595 h 126668"/>
                <a:gd name="connsiteX13" fmla="*/ 0 w 199628"/>
                <a:gd name="connsiteY13" fmla="*/ 126642 h 126668"/>
                <a:gd name="connsiteX14" fmla="*/ 34019 w 199628"/>
                <a:gd name="connsiteY14" fmla="*/ 126642 h 126668"/>
                <a:gd name="connsiteX15" fmla="*/ 34019 w 199628"/>
                <a:gd name="connsiteY15" fmla="*/ 60833 h 126668"/>
                <a:gd name="connsiteX16" fmla="*/ 42096 w 199628"/>
                <a:gd name="connsiteY16" fmla="*/ 35379 h 126668"/>
                <a:gd name="connsiteX17" fmla="*/ 61349 w 199628"/>
                <a:gd name="connsiteY17" fmla="*/ 26813 h 126668"/>
                <a:gd name="connsiteX18" fmla="*/ 77230 w 199628"/>
                <a:gd name="connsiteY18" fmla="*/ 32905 h 126668"/>
                <a:gd name="connsiteX19" fmla="*/ 82941 w 199628"/>
                <a:gd name="connsiteY19" fmla="*/ 51913 h 126668"/>
                <a:gd name="connsiteX20" fmla="*/ 82941 w 199628"/>
                <a:gd name="connsiteY20" fmla="*/ 126669 h 126668"/>
                <a:gd name="connsiteX21" fmla="*/ 116960 w 199628"/>
                <a:gd name="connsiteY21" fmla="*/ 126669 h 126668"/>
                <a:gd name="connsiteX22" fmla="*/ 116960 w 199628"/>
                <a:gd name="connsiteY22" fmla="*/ 59854 h 126668"/>
                <a:gd name="connsiteX23" fmla="*/ 124656 w 199628"/>
                <a:gd name="connsiteY23" fmla="*/ 35515 h 126668"/>
                <a:gd name="connsiteX24" fmla="*/ 144262 w 199628"/>
                <a:gd name="connsiteY24" fmla="*/ 26813 h 126668"/>
                <a:gd name="connsiteX25" fmla="*/ 159899 w 199628"/>
                <a:gd name="connsiteY25" fmla="*/ 32905 h 126668"/>
                <a:gd name="connsiteX26" fmla="*/ 165609 w 199628"/>
                <a:gd name="connsiteY26" fmla="*/ 51913 h 126668"/>
                <a:gd name="connsiteX27" fmla="*/ 165609 w 199628"/>
                <a:gd name="connsiteY27" fmla="*/ 126669 h 126668"/>
                <a:gd name="connsiteX28" fmla="*/ 199629 w 199628"/>
                <a:gd name="connsiteY28" fmla="*/ 126669 h 126668"/>
                <a:gd name="connsiteX29" fmla="*/ 199629 w 199628"/>
                <a:gd name="connsiteY29" fmla="*/ 45196 h 126668"/>
                <a:gd name="connsiteX30" fmla="*/ 187120 w 199628"/>
                <a:gd name="connsiteY30" fmla="*/ 11666 h 12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628" h="126668">
                  <a:moveTo>
                    <a:pt x="187120" y="11666"/>
                  </a:moveTo>
                  <a:cubicBezTo>
                    <a:pt x="178744" y="3889"/>
                    <a:pt x="168193" y="0"/>
                    <a:pt x="155466" y="0"/>
                  </a:cubicBezTo>
                  <a:cubicBezTo>
                    <a:pt x="146519" y="0"/>
                    <a:pt x="138253" y="2148"/>
                    <a:pt x="130638" y="6445"/>
                  </a:cubicBezTo>
                  <a:cubicBezTo>
                    <a:pt x="123024" y="10742"/>
                    <a:pt x="117232" y="16969"/>
                    <a:pt x="113262" y="25073"/>
                  </a:cubicBezTo>
                  <a:cubicBezTo>
                    <a:pt x="109944" y="16969"/>
                    <a:pt x="104696" y="10742"/>
                    <a:pt x="97489" y="6445"/>
                  </a:cubicBezTo>
                  <a:cubicBezTo>
                    <a:pt x="90283" y="2148"/>
                    <a:pt x="82043" y="0"/>
                    <a:pt x="72770" y="0"/>
                  </a:cubicBezTo>
                  <a:cubicBezTo>
                    <a:pt x="63824" y="0"/>
                    <a:pt x="55747" y="2067"/>
                    <a:pt x="48568" y="6200"/>
                  </a:cubicBezTo>
                  <a:cubicBezTo>
                    <a:pt x="41362" y="10334"/>
                    <a:pt x="35705" y="16479"/>
                    <a:pt x="31545" y="24583"/>
                  </a:cubicBezTo>
                  <a:lnTo>
                    <a:pt x="30566" y="2475"/>
                  </a:lnTo>
                  <a:lnTo>
                    <a:pt x="0" y="2475"/>
                  </a:lnTo>
                  <a:lnTo>
                    <a:pt x="0" y="36358"/>
                  </a:lnTo>
                  <a:lnTo>
                    <a:pt x="28118" y="64477"/>
                  </a:lnTo>
                  <a:lnTo>
                    <a:pt x="0" y="92595"/>
                  </a:lnTo>
                  <a:lnTo>
                    <a:pt x="0" y="126642"/>
                  </a:lnTo>
                  <a:lnTo>
                    <a:pt x="34019" y="126642"/>
                  </a:lnTo>
                  <a:lnTo>
                    <a:pt x="34019" y="60833"/>
                  </a:lnTo>
                  <a:cubicBezTo>
                    <a:pt x="34019" y="49574"/>
                    <a:pt x="36711" y="41090"/>
                    <a:pt x="42096" y="35379"/>
                  </a:cubicBezTo>
                  <a:cubicBezTo>
                    <a:pt x="47480" y="29668"/>
                    <a:pt x="53898" y="26813"/>
                    <a:pt x="61349" y="26813"/>
                  </a:cubicBezTo>
                  <a:cubicBezTo>
                    <a:pt x="68120" y="26813"/>
                    <a:pt x="73423" y="28853"/>
                    <a:pt x="77230" y="32905"/>
                  </a:cubicBezTo>
                  <a:cubicBezTo>
                    <a:pt x="81037" y="36956"/>
                    <a:pt x="82941" y="43293"/>
                    <a:pt x="82941" y="51913"/>
                  </a:cubicBezTo>
                  <a:lnTo>
                    <a:pt x="82941" y="126669"/>
                  </a:lnTo>
                  <a:lnTo>
                    <a:pt x="116960" y="126669"/>
                  </a:lnTo>
                  <a:lnTo>
                    <a:pt x="116960" y="59854"/>
                  </a:lnTo>
                  <a:cubicBezTo>
                    <a:pt x="116960" y="49438"/>
                    <a:pt x="119516" y="41307"/>
                    <a:pt x="124656" y="35515"/>
                  </a:cubicBezTo>
                  <a:cubicBezTo>
                    <a:pt x="129795" y="29723"/>
                    <a:pt x="136322" y="26813"/>
                    <a:pt x="144262" y="26813"/>
                  </a:cubicBezTo>
                  <a:cubicBezTo>
                    <a:pt x="150870" y="26813"/>
                    <a:pt x="156092" y="28853"/>
                    <a:pt x="159899" y="32905"/>
                  </a:cubicBezTo>
                  <a:cubicBezTo>
                    <a:pt x="163706" y="36956"/>
                    <a:pt x="165609" y="43293"/>
                    <a:pt x="165609" y="51913"/>
                  </a:cubicBezTo>
                  <a:lnTo>
                    <a:pt x="165609" y="126669"/>
                  </a:lnTo>
                  <a:lnTo>
                    <a:pt x="199629" y="126669"/>
                  </a:lnTo>
                  <a:lnTo>
                    <a:pt x="199629" y="45196"/>
                  </a:lnTo>
                  <a:cubicBezTo>
                    <a:pt x="199656" y="30620"/>
                    <a:pt x="195468" y="19444"/>
                    <a:pt x="187120" y="11666"/>
                  </a:cubicBezTo>
                </a:path>
              </a:pathLst>
            </a:custGeom>
            <a:solidFill>
              <a:srgbClr val="FFFFFF"/>
            </a:solidFill>
            <a:ln w="2706"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73625DCB-2075-4A7A-BE16-75800B26B9BD}"/>
                </a:ext>
              </a:extLst>
            </p:cNvPr>
            <p:cNvSpPr/>
            <p:nvPr/>
          </p:nvSpPr>
          <p:spPr>
            <a:xfrm>
              <a:off x="1051875" y="4780644"/>
              <a:ext cx="98087" cy="164631"/>
            </a:xfrm>
            <a:custGeom>
              <a:avLst/>
              <a:gdLst>
                <a:gd name="connsiteX0" fmla="*/ 98088 w 98087"/>
                <a:gd name="connsiteY0" fmla="*/ 154434 h 164631"/>
                <a:gd name="connsiteX1" fmla="*/ 83077 w 98087"/>
                <a:gd name="connsiteY1" fmla="*/ 161885 h 164631"/>
                <a:gd name="connsiteX2" fmla="*/ 64068 w 98087"/>
                <a:gd name="connsiteY2" fmla="*/ 164631 h 164631"/>
                <a:gd name="connsiteX3" fmla="*/ 22598 w 98087"/>
                <a:gd name="connsiteY3" fmla="*/ 127131 h 164631"/>
                <a:gd name="connsiteX4" fmla="*/ 22598 w 98087"/>
                <a:gd name="connsiteY4" fmla="*/ 63307 h 164631"/>
                <a:gd name="connsiteX5" fmla="*/ 0 w 98087"/>
                <a:gd name="connsiteY5" fmla="*/ 63307 h 164631"/>
                <a:gd name="connsiteX6" fmla="*/ 0 w 98087"/>
                <a:gd name="connsiteY6" fmla="*/ 37990 h 164631"/>
                <a:gd name="connsiteX7" fmla="*/ 22598 w 98087"/>
                <a:gd name="connsiteY7" fmla="*/ 37990 h 164631"/>
                <a:gd name="connsiteX8" fmla="*/ 22598 w 98087"/>
                <a:gd name="connsiteY8" fmla="*/ 9436 h 164631"/>
                <a:gd name="connsiteX9" fmla="*/ 56617 w 98087"/>
                <a:gd name="connsiteY9" fmla="*/ 0 h 164631"/>
                <a:gd name="connsiteX10" fmla="*/ 56617 w 98087"/>
                <a:gd name="connsiteY10" fmla="*/ 37990 h 164631"/>
                <a:gd name="connsiteX11" fmla="*/ 96837 w 98087"/>
                <a:gd name="connsiteY11" fmla="*/ 37990 h 164631"/>
                <a:gd name="connsiteX12" fmla="*/ 96837 w 98087"/>
                <a:gd name="connsiteY12" fmla="*/ 63307 h 164631"/>
                <a:gd name="connsiteX13" fmla="*/ 56617 w 98087"/>
                <a:gd name="connsiteY13" fmla="*/ 63307 h 164631"/>
                <a:gd name="connsiteX14" fmla="*/ 56617 w 98087"/>
                <a:gd name="connsiteY14" fmla="*/ 121665 h 164631"/>
                <a:gd name="connsiteX15" fmla="*/ 73749 w 98087"/>
                <a:gd name="connsiteY15" fmla="*/ 138797 h 164631"/>
                <a:gd name="connsiteX16" fmla="*/ 92866 w 98087"/>
                <a:gd name="connsiteY16" fmla="*/ 131836 h 164631"/>
                <a:gd name="connsiteX17" fmla="*/ 98088 w 98087"/>
                <a:gd name="connsiteY17" fmla="*/ 154434 h 16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087" h="164631">
                  <a:moveTo>
                    <a:pt x="98088" y="154434"/>
                  </a:moveTo>
                  <a:cubicBezTo>
                    <a:pt x="94117" y="157588"/>
                    <a:pt x="89114" y="160063"/>
                    <a:pt x="83077" y="161885"/>
                  </a:cubicBezTo>
                  <a:cubicBezTo>
                    <a:pt x="77040" y="163707"/>
                    <a:pt x="70704" y="164631"/>
                    <a:pt x="64068" y="164631"/>
                  </a:cubicBezTo>
                  <a:cubicBezTo>
                    <a:pt x="36412" y="164631"/>
                    <a:pt x="22598" y="152122"/>
                    <a:pt x="22598" y="127131"/>
                  </a:cubicBezTo>
                  <a:lnTo>
                    <a:pt x="22598" y="63307"/>
                  </a:lnTo>
                  <a:lnTo>
                    <a:pt x="0" y="63307"/>
                  </a:lnTo>
                  <a:lnTo>
                    <a:pt x="0" y="37990"/>
                  </a:lnTo>
                  <a:lnTo>
                    <a:pt x="22598" y="37990"/>
                  </a:lnTo>
                  <a:lnTo>
                    <a:pt x="22598" y="9436"/>
                  </a:lnTo>
                  <a:lnTo>
                    <a:pt x="56617" y="0"/>
                  </a:lnTo>
                  <a:lnTo>
                    <a:pt x="56617" y="37990"/>
                  </a:lnTo>
                  <a:lnTo>
                    <a:pt x="96837" y="37990"/>
                  </a:lnTo>
                  <a:lnTo>
                    <a:pt x="96837" y="63307"/>
                  </a:lnTo>
                  <a:lnTo>
                    <a:pt x="56617" y="63307"/>
                  </a:lnTo>
                  <a:lnTo>
                    <a:pt x="56617" y="121665"/>
                  </a:lnTo>
                  <a:cubicBezTo>
                    <a:pt x="56617" y="133087"/>
                    <a:pt x="62328" y="138797"/>
                    <a:pt x="73749" y="138797"/>
                  </a:cubicBezTo>
                  <a:cubicBezTo>
                    <a:pt x="81037" y="138797"/>
                    <a:pt x="87400" y="136486"/>
                    <a:pt x="92866" y="131836"/>
                  </a:cubicBezTo>
                  <a:lnTo>
                    <a:pt x="98088" y="154434"/>
                  </a:lnTo>
                  <a:close/>
                </a:path>
              </a:pathLst>
            </a:custGeom>
            <a:solidFill>
              <a:srgbClr val="FFFFFF"/>
            </a:solidFill>
            <a:ln w="2706" cap="flat">
              <a:noFill/>
              <a:prstDash val="solid"/>
              <a:miter/>
            </a:ln>
          </p:spPr>
          <p:txBody>
            <a:bodyPr rtlCol="0" anchor="ctr"/>
            <a:lstStyle/>
            <a:p>
              <a:endParaRPr lang="fr-FR"/>
            </a:p>
          </p:txBody>
        </p:sp>
      </p:grpSp>
    </p:spTree>
    <p:extLst>
      <p:ext uri="{BB962C8B-B14F-4D97-AF65-F5344CB8AC3E}">
        <p14:creationId xmlns:p14="http://schemas.microsoft.com/office/powerpoint/2010/main" val="3967308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Picture 1">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ABBD0FB-BC90-4766-9D87-ABDCAFA01556}"/>
              </a:ext>
            </a:extLst>
          </p:cNvPr>
          <p:cNvSpPr>
            <a:spLocks noGrp="1"/>
          </p:cNvSpPr>
          <p:nvPr>
            <p:ph type="body" sz="quarter" idx="28" hasCustomPrompt="1"/>
          </p:nvPr>
        </p:nvSpPr>
        <p:spPr>
          <a:xfrm>
            <a:off x="4751001" y="2264740"/>
            <a:ext cx="3764430" cy="1030899"/>
          </a:xfrm>
          <a:prstGeom prst="rect">
            <a:avLst/>
          </a:prstGeom>
        </p:spPr>
        <p:txBody>
          <a:bodyPr lIns="0"/>
          <a:lstStyle>
            <a:lvl1pPr marL="177800" indent="-177800">
              <a:buClr>
                <a:schemeClr val="accent5"/>
              </a:buClr>
              <a:buFont typeface="Wingdings" panose="05000000000000000000" pitchFamily="2" charset="2"/>
              <a:buChar char="§"/>
              <a:defRPr sz="1100"/>
            </a:lvl1pPr>
          </a:lstStyle>
          <a:p>
            <a:pPr lvl="0"/>
            <a:r>
              <a:rPr lang="en-US" noProof="0" dirty="0"/>
              <a:t>Nemo </a:t>
            </a:r>
            <a:r>
              <a:rPr lang="en-US" noProof="0" dirty="0" err="1"/>
              <a:t>quaeso</a:t>
            </a:r>
            <a:r>
              <a:rPr lang="en-US" noProof="0" dirty="0"/>
              <a:t> </a:t>
            </a:r>
            <a:r>
              <a:rPr lang="en-US" noProof="0" dirty="0" err="1"/>
              <a:t>miretur</a:t>
            </a:r>
            <a:r>
              <a:rPr lang="en-US" noProof="0" dirty="0"/>
              <a:t>, </a:t>
            </a:r>
            <a:r>
              <a:rPr lang="en-US" noProof="0" dirty="0" err="1"/>
              <a:t>si</a:t>
            </a:r>
            <a:r>
              <a:rPr lang="en-US" noProof="0" dirty="0"/>
              <a:t> post </a:t>
            </a:r>
            <a:r>
              <a:rPr lang="en-US" noProof="0" dirty="0" err="1"/>
              <a:t>exsudatos</a:t>
            </a:r>
            <a:r>
              <a:rPr lang="en-US" noProof="0" dirty="0"/>
              <a:t> </a:t>
            </a:r>
            <a:r>
              <a:rPr lang="en-US" noProof="0" dirty="0" err="1"/>
              <a:t>labores</a:t>
            </a:r>
            <a:r>
              <a:rPr lang="en-US" noProof="0" dirty="0"/>
              <a:t> </a:t>
            </a:r>
            <a:r>
              <a:rPr lang="en-US" noProof="0" dirty="0" err="1"/>
              <a:t>itinerum</a:t>
            </a:r>
            <a:r>
              <a:rPr lang="en-US" noProof="0" dirty="0"/>
              <a:t> </a:t>
            </a:r>
            <a:r>
              <a:rPr lang="en-US" noProof="0" dirty="0" err="1"/>
              <a:t>longos</a:t>
            </a:r>
            <a:r>
              <a:rPr lang="en-US" noProof="0" dirty="0"/>
              <a:t> </a:t>
            </a:r>
            <a:r>
              <a:rPr lang="en-US" noProof="0" dirty="0" err="1"/>
              <a:t>congestosque</a:t>
            </a:r>
            <a:endParaRPr lang="en-US" noProof="0" dirty="0"/>
          </a:p>
        </p:txBody>
      </p:sp>
      <p:sp>
        <p:nvSpPr>
          <p:cNvPr id="7" name="Slide Number Placeholder 6"/>
          <p:cNvSpPr>
            <a:spLocks noGrp="1"/>
          </p:cNvSpPr>
          <p:nvPr>
            <p:ph type="sldNum" sz="quarter" idx="12"/>
          </p:nvPr>
        </p:nvSpPr>
        <p:spPr/>
        <p:txBody>
          <a:bodyPr/>
          <a:lstStyle/>
          <a:p>
            <a:fld id="{A014B4A8-9E50-4F50-BEFA-76F68FFEF320}" type="slidenum">
              <a:rPr lang="fr-FR" smtClean="0"/>
              <a:t>‹#›</a:t>
            </a:fld>
            <a:endParaRPr lang="fr-FR"/>
          </a:p>
        </p:txBody>
      </p:sp>
      <p:sp>
        <p:nvSpPr>
          <p:cNvPr id="8" name="Espace réservé du texte 11">
            <a:extLst>
              <a:ext uri="{FF2B5EF4-FFF2-40B4-BE49-F238E27FC236}">
                <a16:creationId xmlns:a16="http://schemas.microsoft.com/office/drawing/2014/main" id="{AA6957C0-5DA8-4BBF-9BB9-6466483191B1}"/>
              </a:ext>
            </a:extLst>
          </p:cNvPr>
          <p:cNvSpPr>
            <a:spLocks noGrp="1"/>
          </p:cNvSpPr>
          <p:nvPr>
            <p:ph type="body" sz="quarter" idx="21" hasCustomPrompt="1"/>
          </p:nvPr>
        </p:nvSpPr>
        <p:spPr>
          <a:xfrm>
            <a:off x="4734675" y="610212"/>
            <a:ext cx="3780758" cy="329107"/>
          </a:xfrm>
          <a:prstGeom prst="rect">
            <a:avLst/>
          </a:prstGeom>
        </p:spPr>
        <p:txBody>
          <a:bodyPr lIns="0" tIns="0" rIns="0" bIns="0" anchor="t"/>
          <a:lstStyle>
            <a:lvl1pPr marL="0" indent="0" algn="l">
              <a:buNone/>
              <a:defRPr sz="2400" b="1" i="0">
                <a:solidFill>
                  <a:srgbClr val="1050A3"/>
                </a:solidFill>
                <a:latin typeface="Arial" panose="020B0604020202020204" pitchFamily="34" charset="0"/>
                <a:cs typeface="Arial" panose="020B0604020202020204" pitchFamily="34" charset="0"/>
              </a:defRPr>
            </a:lvl1pPr>
          </a:lstStyle>
          <a:p>
            <a:pPr lvl="0"/>
            <a:r>
              <a:rPr lang="en-US" noProof="0" dirty="0"/>
              <a:t>Title</a:t>
            </a:r>
          </a:p>
        </p:txBody>
      </p:sp>
      <p:sp>
        <p:nvSpPr>
          <p:cNvPr id="9" name="Espace réservé du texte 11">
            <a:extLst>
              <a:ext uri="{FF2B5EF4-FFF2-40B4-BE49-F238E27FC236}">
                <a16:creationId xmlns:a16="http://schemas.microsoft.com/office/drawing/2014/main" id="{0433B88B-36BA-4700-8FF7-3449E9D5828A}"/>
              </a:ext>
            </a:extLst>
          </p:cNvPr>
          <p:cNvSpPr>
            <a:spLocks noGrp="1"/>
          </p:cNvSpPr>
          <p:nvPr>
            <p:ph type="body" sz="quarter" idx="22" hasCustomPrompt="1"/>
          </p:nvPr>
        </p:nvSpPr>
        <p:spPr>
          <a:xfrm>
            <a:off x="4751001" y="1583407"/>
            <a:ext cx="3764431" cy="559577"/>
          </a:xfrm>
          <a:prstGeom prst="rect">
            <a:avLst/>
          </a:prstGeom>
        </p:spPr>
        <p:txBody>
          <a:bodyPr lIns="0" tIns="0" rIns="0" bIns="0" anchor="t"/>
          <a:lstStyle>
            <a:lvl1pPr marL="0" indent="0" algn="l">
              <a:lnSpc>
                <a:spcPct val="100000"/>
              </a:lnSpc>
              <a:buNone/>
              <a:defRPr sz="1200" b="1" i="0" kern="1500" baseline="0">
                <a:solidFill>
                  <a:srgbClr val="1050A3"/>
                </a:solidFill>
                <a:latin typeface="Arial" panose="020B0604020202020204" pitchFamily="34" charset="0"/>
                <a:cs typeface="Arial" panose="020B0604020202020204" pitchFamily="34" charset="0"/>
              </a:defRPr>
            </a:lvl1pPr>
          </a:lstStyle>
          <a:p>
            <a:pPr lvl="0"/>
            <a:r>
              <a:rPr lang="en-US" noProof="0" dirty="0"/>
              <a:t>A </a:t>
            </a:r>
            <a:r>
              <a:rPr lang="en-US" noProof="0" dirty="0" err="1"/>
              <a:t>micitias</a:t>
            </a:r>
            <a:r>
              <a:rPr lang="en-US" noProof="0" dirty="0"/>
              <a:t> </a:t>
            </a:r>
            <a:r>
              <a:rPr lang="en-US" noProof="0" dirty="0" err="1"/>
              <a:t>essent</a:t>
            </a:r>
            <a:r>
              <a:rPr lang="en-US" noProof="0" dirty="0"/>
              <a:t> </a:t>
            </a:r>
            <a:r>
              <a:rPr lang="en-US" noProof="0" dirty="0" err="1"/>
              <a:t>idonei</a:t>
            </a:r>
            <a:r>
              <a:rPr lang="en-US" noProof="0" dirty="0"/>
              <a:t>, </a:t>
            </a:r>
            <a:r>
              <a:rPr lang="en-US" noProof="0" dirty="0" err="1"/>
              <a:t>iudicarent</a:t>
            </a:r>
            <a:r>
              <a:rPr lang="en-US" noProof="0" dirty="0"/>
              <a:t>. Sunt </a:t>
            </a:r>
            <a:r>
              <a:rPr lang="en-US" noProof="0" dirty="0" err="1"/>
              <a:t>igitur</a:t>
            </a:r>
            <a:r>
              <a:rPr lang="en-US" noProof="0" dirty="0"/>
              <a:t> </a:t>
            </a:r>
            <a:r>
              <a:rPr lang="en-US" noProof="0" dirty="0" err="1"/>
              <a:t>firmi</a:t>
            </a:r>
            <a:r>
              <a:rPr lang="en-US" noProof="0" dirty="0"/>
              <a:t> et stabiles et </a:t>
            </a:r>
            <a:r>
              <a:rPr lang="en-US" noProof="0" dirty="0" err="1"/>
              <a:t>constantes</a:t>
            </a:r>
            <a:r>
              <a:rPr lang="en-US" noProof="0" dirty="0"/>
              <a:t> </a:t>
            </a:r>
            <a:r>
              <a:rPr lang="en-US" noProof="0" dirty="0" err="1"/>
              <a:t>eligendi</a:t>
            </a:r>
            <a:r>
              <a:rPr lang="en-US" noProof="0" dirty="0"/>
              <a:t>; </a:t>
            </a:r>
            <a:r>
              <a:rPr lang="en-US" noProof="0" dirty="0" err="1"/>
              <a:t>cuius</a:t>
            </a:r>
            <a:r>
              <a:rPr lang="en-US" noProof="0" dirty="0"/>
              <a:t> generis </a:t>
            </a:r>
            <a:r>
              <a:rPr lang="en-US" noProof="0" dirty="0" err="1"/>
              <a:t>est</a:t>
            </a:r>
            <a:r>
              <a:rPr lang="en-US" noProof="0" dirty="0"/>
              <a:t> magna </a:t>
            </a:r>
            <a:r>
              <a:rPr lang="en-US" noProof="0" dirty="0" err="1"/>
              <a:t>penuria</a:t>
            </a:r>
            <a:r>
              <a:rPr lang="en-US" noProof="0" dirty="0"/>
              <a:t>.</a:t>
            </a:r>
          </a:p>
        </p:txBody>
      </p:sp>
      <p:sp>
        <p:nvSpPr>
          <p:cNvPr id="11" name="Espace réservé du texte 11">
            <a:extLst>
              <a:ext uri="{FF2B5EF4-FFF2-40B4-BE49-F238E27FC236}">
                <a16:creationId xmlns:a16="http://schemas.microsoft.com/office/drawing/2014/main" id="{6F67ECEE-DFDE-4543-A1BA-5EDE8C76C701}"/>
              </a:ext>
            </a:extLst>
          </p:cNvPr>
          <p:cNvSpPr>
            <a:spLocks noGrp="1"/>
          </p:cNvSpPr>
          <p:nvPr>
            <p:ph type="body" sz="quarter" idx="24" hasCustomPrompt="1"/>
          </p:nvPr>
        </p:nvSpPr>
        <p:spPr>
          <a:xfrm>
            <a:off x="4734673" y="3442715"/>
            <a:ext cx="3780758" cy="697120"/>
          </a:xfrm>
          <a:prstGeom prst="rect">
            <a:avLst/>
          </a:prstGeom>
        </p:spPr>
        <p:txBody>
          <a:bodyPr lIns="0" tIns="0" rIns="0" bIns="0" anchor="t"/>
          <a:lstStyle>
            <a:lvl1pPr marL="0" indent="0" algn="l">
              <a:lnSpc>
                <a:spcPct val="100000"/>
              </a:lnSpc>
              <a:buFont typeface="Arial" panose="020B0604020202020204" pitchFamily="34" charset="0"/>
              <a:buNone/>
              <a:defRPr sz="1400" b="1" i="0" kern="1500" baseline="0">
                <a:solidFill>
                  <a:srgbClr val="1050A3"/>
                </a:solidFill>
                <a:latin typeface="Arial" panose="020B0604020202020204" pitchFamily="34" charset="0"/>
                <a:cs typeface="Arial" panose="020B0604020202020204" pitchFamily="34" charset="0"/>
              </a:defRPr>
            </a:lvl1pPr>
          </a:lstStyle>
          <a:p>
            <a:pPr lvl="0"/>
            <a:r>
              <a:rPr lang="en-US" noProof="0" dirty="0" err="1"/>
              <a:t>Ultatione</a:t>
            </a:r>
            <a:r>
              <a:rPr lang="en-US" noProof="0" dirty="0"/>
              <a:t> </a:t>
            </a:r>
            <a:r>
              <a:rPr lang="en-US" noProof="0" dirty="0" err="1"/>
              <a:t>actique</a:t>
            </a:r>
            <a:r>
              <a:rPr lang="en-US" noProof="0" dirty="0"/>
              <a:t> </a:t>
            </a:r>
            <a:r>
              <a:rPr lang="en-US" noProof="0" dirty="0" err="1"/>
              <a:t>laribus</a:t>
            </a:r>
            <a:r>
              <a:rPr lang="en-US" noProof="0" dirty="0"/>
              <a:t> </a:t>
            </a:r>
            <a:r>
              <a:rPr lang="en-US" noProof="0" dirty="0" err="1"/>
              <a:t>suis</a:t>
            </a:r>
            <a:r>
              <a:rPr lang="en-US" noProof="0" dirty="0"/>
              <a:t> </a:t>
            </a:r>
            <a:r>
              <a:rPr lang="en-US" noProof="0" dirty="0" err="1"/>
              <a:t>extorres</a:t>
            </a:r>
            <a:r>
              <a:rPr lang="en-US" noProof="0" dirty="0"/>
              <a:t> </a:t>
            </a:r>
            <a:r>
              <a:rPr lang="en-US" noProof="0" dirty="0" err="1"/>
              <a:t>nullo</a:t>
            </a:r>
            <a:r>
              <a:rPr lang="en-US" noProof="0" dirty="0"/>
              <a:t> </a:t>
            </a:r>
            <a:r>
              <a:rPr lang="en-US" noProof="0" dirty="0" err="1"/>
              <a:t>sibi</a:t>
            </a:r>
            <a:r>
              <a:rPr lang="en-US" noProof="0" dirty="0"/>
              <a:t> </a:t>
            </a:r>
            <a:r>
              <a:rPr lang="en-US" noProof="0" dirty="0" err="1"/>
              <a:t>imperio</a:t>
            </a:r>
            <a:r>
              <a:rPr lang="en-US" noProof="0" dirty="0"/>
              <a:t> ad </a:t>
            </a:r>
            <a:r>
              <a:rPr lang="en-US" noProof="0" dirty="0" err="1"/>
              <a:t>voluntatem</a:t>
            </a:r>
            <a:r>
              <a:rPr lang="en-US" noProof="0" dirty="0"/>
              <a:t> converso Sed (</a:t>
            </a:r>
            <a:r>
              <a:rPr lang="en-US" noProof="0" dirty="0" err="1"/>
              <a:t>saepe</a:t>
            </a:r>
            <a:r>
              <a:rPr lang="en-US" noProof="0" dirty="0"/>
              <a:t> </a:t>
            </a:r>
            <a:r>
              <a:rPr lang="en-US" noProof="0" dirty="0" err="1"/>
              <a:t>enim</a:t>
            </a:r>
            <a:r>
              <a:rPr lang="en-US" noProof="0" dirty="0"/>
              <a:t> </a:t>
            </a:r>
            <a:r>
              <a:rPr lang="en-US" noProof="0" dirty="0" err="1"/>
              <a:t>redeo</a:t>
            </a:r>
            <a:r>
              <a:rPr lang="en-US" noProof="0" dirty="0"/>
              <a:t> ad </a:t>
            </a:r>
            <a:r>
              <a:rPr lang="en-US" noProof="0" dirty="0" err="1"/>
              <a:t>Scipionem</a:t>
            </a:r>
            <a:r>
              <a:rPr lang="en-US" noProof="0" dirty="0"/>
              <a:t>)</a:t>
            </a:r>
          </a:p>
        </p:txBody>
      </p:sp>
      <p:sp>
        <p:nvSpPr>
          <p:cNvPr id="12" name="Espace réservé pour une image  5">
            <a:extLst>
              <a:ext uri="{FF2B5EF4-FFF2-40B4-BE49-F238E27FC236}">
                <a16:creationId xmlns:a16="http://schemas.microsoft.com/office/drawing/2014/main" id="{DDA18F03-B825-45AB-A0B7-57C55DE28320}"/>
              </a:ext>
            </a:extLst>
          </p:cNvPr>
          <p:cNvSpPr>
            <a:spLocks noGrp="1"/>
          </p:cNvSpPr>
          <p:nvPr>
            <p:ph type="pic" sz="quarter" idx="25" hasCustomPrompt="1"/>
          </p:nvPr>
        </p:nvSpPr>
        <p:spPr>
          <a:xfrm>
            <a:off x="1" y="0"/>
            <a:ext cx="4563241" cy="5143500"/>
          </a:xfrm>
          <a:prstGeom prst="rect">
            <a:avLst/>
          </a:prstGeom>
          <a:solidFill>
            <a:schemeClr val="bg1">
              <a:lumMod val="95000"/>
            </a:schemeClr>
          </a:solidFill>
        </p:spPr>
        <p:txBody>
          <a:bodyPr/>
          <a:lstStyle>
            <a:lvl1pPr>
              <a:defRPr/>
            </a:lvl1pPr>
          </a:lstStyle>
          <a:p>
            <a:r>
              <a:rPr lang="en-US" noProof="0" dirty="0"/>
              <a:t>Click on the icon to add a picture</a:t>
            </a:r>
          </a:p>
        </p:txBody>
      </p:sp>
      <p:sp>
        <p:nvSpPr>
          <p:cNvPr id="13" name="Espace réservé du texte 11">
            <a:extLst>
              <a:ext uri="{FF2B5EF4-FFF2-40B4-BE49-F238E27FC236}">
                <a16:creationId xmlns:a16="http://schemas.microsoft.com/office/drawing/2014/main" id="{EF75B4D6-3AF4-4E8F-BF46-B98BF6DCA755}"/>
              </a:ext>
            </a:extLst>
          </p:cNvPr>
          <p:cNvSpPr>
            <a:spLocks noGrp="1"/>
          </p:cNvSpPr>
          <p:nvPr>
            <p:ph type="body" sz="quarter" idx="27" hasCustomPrompt="1"/>
          </p:nvPr>
        </p:nvSpPr>
        <p:spPr>
          <a:xfrm>
            <a:off x="4742838" y="1023490"/>
            <a:ext cx="3772594" cy="230832"/>
          </a:xfrm>
          <a:prstGeom prst="rect">
            <a:avLst/>
          </a:prstGeom>
        </p:spPr>
        <p:txBody>
          <a:bodyPr wrap="square" lIns="0" tIns="0" rIns="0" bIns="0" anchor="t">
            <a:spAutoFit/>
          </a:bodyPr>
          <a:lstStyle>
            <a:lvl1pPr marL="0" marR="0" indent="0" algn="l" defTabSz="685755" rtl="0" eaLnBrk="1" fontAlgn="auto" latinLnBrk="0" hangingPunct="1">
              <a:lnSpc>
                <a:spcPct val="100000"/>
              </a:lnSpc>
              <a:spcBef>
                <a:spcPts val="750"/>
              </a:spcBef>
              <a:spcAft>
                <a:spcPts val="0"/>
              </a:spcAft>
              <a:buClr>
                <a:srgbClr val="00B0F0"/>
              </a:buClr>
              <a:buSzTx/>
              <a:buFont typeface="Wingdings" panose="05000000000000000000" pitchFamily="2" charset="2"/>
              <a:buNone/>
              <a:tabLst/>
              <a:defRPr kumimoji="0" lang="fr-FR" sz="1500" b="1" i="0" u="none" strike="noStrike" kern="1500" cap="none" spc="0" normalizeH="0" baseline="0" noProof="0" dirty="0">
                <a:ln>
                  <a:noFill/>
                </a:ln>
                <a:solidFill>
                  <a:srgbClr val="1050A3"/>
                </a:solidFill>
                <a:effectLst/>
                <a:uLnTx/>
                <a:uFillTx/>
                <a:latin typeface="Arial" panose="020B0604020202020204" pitchFamily="34" charset="0"/>
                <a:ea typeface="+mn-ea"/>
                <a:cs typeface="Arial" panose="020B0604020202020204" pitchFamily="34" charset="0"/>
              </a:defRPr>
            </a:lvl1pPr>
          </a:lstStyle>
          <a:p>
            <a:pPr lvl="0"/>
            <a:r>
              <a:rPr lang="en-US" noProof="0" dirty="0"/>
              <a:t>Subtitle</a:t>
            </a:r>
          </a:p>
        </p:txBody>
      </p:sp>
    </p:spTree>
    <p:extLst>
      <p:ext uri="{BB962C8B-B14F-4D97-AF65-F5344CB8AC3E}">
        <p14:creationId xmlns:p14="http://schemas.microsoft.com/office/powerpoint/2010/main" val="103261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Picture 2">
    <p:spTree>
      <p:nvGrpSpPr>
        <p:cNvPr id="1" name=""/>
        <p:cNvGrpSpPr/>
        <p:nvPr/>
      </p:nvGrpSpPr>
      <p:grpSpPr>
        <a:xfrm>
          <a:off x="0" y="0"/>
          <a:ext cx="0" cy="0"/>
          <a:chOff x="0" y="0"/>
          <a:chExt cx="0" cy="0"/>
        </a:xfrm>
      </p:grpSpPr>
      <p:sp>
        <p:nvSpPr>
          <p:cNvPr id="14" name="Espace réservé du texte 11">
            <a:extLst>
              <a:ext uri="{FF2B5EF4-FFF2-40B4-BE49-F238E27FC236}">
                <a16:creationId xmlns:a16="http://schemas.microsoft.com/office/drawing/2014/main" id="{E606E1A2-C427-49DB-B143-9DA8C20E9D23}"/>
              </a:ext>
            </a:extLst>
          </p:cNvPr>
          <p:cNvSpPr>
            <a:spLocks noGrp="1"/>
          </p:cNvSpPr>
          <p:nvPr>
            <p:ph type="body" sz="quarter" idx="21" hasCustomPrompt="1"/>
          </p:nvPr>
        </p:nvSpPr>
        <p:spPr>
          <a:xfrm>
            <a:off x="647700" y="273844"/>
            <a:ext cx="7673436" cy="330486"/>
          </a:xfrm>
          <a:prstGeom prst="rect">
            <a:avLst/>
          </a:prstGeom>
        </p:spPr>
        <p:txBody>
          <a:bodyPr lIns="0" tIns="0" rIns="0" bIns="0" anchor="t">
            <a:spAutoFit/>
          </a:bodyPr>
          <a:lstStyle>
            <a:lvl1pPr marL="0" indent="0" algn="l">
              <a:buNone/>
              <a:defRPr sz="2400" b="1" i="0" baseline="0">
                <a:solidFill>
                  <a:srgbClr val="1050A3"/>
                </a:solidFill>
                <a:latin typeface="Arial" panose="020B0604020202020204" pitchFamily="34" charset="0"/>
                <a:cs typeface="Arial" panose="020B0604020202020204" pitchFamily="34" charset="0"/>
              </a:defRPr>
            </a:lvl1pPr>
          </a:lstStyle>
          <a:p>
            <a:pPr lvl="0"/>
            <a:r>
              <a:rPr lang="en-US" noProof="0" dirty="0"/>
              <a:t>Title</a:t>
            </a:r>
          </a:p>
        </p:txBody>
      </p:sp>
      <p:sp>
        <p:nvSpPr>
          <p:cNvPr id="7" name="Slide Number Placeholder 6"/>
          <p:cNvSpPr>
            <a:spLocks noGrp="1"/>
          </p:cNvSpPr>
          <p:nvPr>
            <p:ph type="sldNum" sz="quarter" idx="12"/>
          </p:nvPr>
        </p:nvSpPr>
        <p:spPr/>
        <p:txBody>
          <a:bodyPr/>
          <a:lstStyle/>
          <a:p>
            <a:fld id="{A014B4A8-9E50-4F50-BEFA-76F68FFEF320}" type="slidenum">
              <a:rPr lang="fr-FR" smtClean="0"/>
              <a:t>‹#›</a:t>
            </a:fld>
            <a:endParaRPr lang="fr-FR"/>
          </a:p>
        </p:txBody>
      </p:sp>
      <p:sp>
        <p:nvSpPr>
          <p:cNvPr id="15" name="Espace réservé pour une image  15">
            <a:extLst>
              <a:ext uri="{FF2B5EF4-FFF2-40B4-BE49-F238E27FC236}">
                <a16:creationId xmlns:a16="http://schemas.microsoft.com/office/drawing/2014/main" id="{E49C72C1-901F-44BD-85C4-5E2C5D47C66B}"/>
              </a:ext>
            </a:extLst>
          </p:cNvPr>
          <p:cNvSpPr>
            <a:spLocks noGrp="1"/>
          </p:cNvSpPr>
          <p:nvPr>
            <p:ph type="pic" sz="quarter" idx="23" hasCustomPrompt="1"/>
          </p:nvPr>
        </p:nvSpPr>
        <p:spPr>
          <a:xfrm>
            <a:off x="1" y="1516415"/>
            <a:ext cx="3399439" cy="3005603"/>
          </a:xfrm>
          <a:prstGeom prst="rect">
            <a:avLst/>
          </a:prstGeom>
          <a:solidFill>
            <a:schemeClr val="bg1">
              <a:lumMod val="95000"/>
            </a:schemeClr>
          </a:solidFill>
        </p:spPr>
        <p:txBody>
          <a:bodyPr/>
          <a:lstStyle>
            <a:lvl1pPr>
              <a:defRPr i="0"/>
            </a:lvl1pPr>
          </a:lstStyle>
          <a:p>
            <a:r>
              <a:rPr lang="en-US" noProof="0" dirty="0"/>
              <a:t>Click on the icon to add a picture</a:t>
            </a:r>
          </a:p>
        </p:txBody>
      </p:sp>
      <p:sp>
        <p:nvSpPr>
          <p:cNvPr id="18" name="Espace réservé du texte 11">
            <a:extLst>
              <a:ext uri="{FF2B5EF4-FFF2-40B4-BE49-F238E27FC236}">
                <a16:creationId xmlns:a16="http://schemas.microsoft.com/office/drawing/2014/main" id="{8331AD2C-5715-47A0-A871-882FD7248D6E}"/>
              </a:ext>
            </a:extLst>
          </p:cNvPr>
          <p:cNvSpPr>
            <a:spLocks noGrp="1"/>
          </p:cNvSpPr>
          <p:nvPr>
            <p:ph type="body" sz="quarter" idx="22" hasCustomPrompt="1"/>
          </p:nvPr>
        </p:nvSpPr>
        <p:spPr>
          <a:xfrm>
            <a:off x="3665293" y="1510351"/>
            <a:ext cx="4850140" cy="559577"/>
          </a:xfrm>
          <a:prstGeom prst="rect">
            <a:avLst/>
          </a:prstGeom>
        </p:spPr>
        <p:txBody>
          <a:bodyPr lIns="0" tIns="0" rIns="0" bIns="0" anchor="t"/>
          <a:lstStyle>
            <a:lvl1pPr marL="0" indent="0" algn="l">
              <a:lnSpc>
                <a:spcPct val="100000"/>
              </a:lnSpc>
              <a:buNone/>
              <a:defRPr sz="1200" b="1" i="0" kern="1500" baseline="0">
                <a:solidFill>
                  <a:srgbClr val="1050A3"/>
                </a:solidFill>
                <a:latin typeface="Arial" panose="020B0604020202020204" pitchFamily="34" charset="0"/>
                <a:cs typeface="Arial" panose="020B0604020202020204" pitchFamily="34" charset="0"/>
              </a:defRPr>
            </a:lvl1pPr>
          </a:lstStyle>
          <a:p>
            <a:pPr lvl="0"/>
            <a:r>
              <a:rPr lang="en-US" noProof="0" dirty="0"/>
              <a:t>A </a:t>
            </a:r>
            <a:r>
              <a:rPr lang="en-US" noProof="0" dirty="0" err="1"/>
              <a:t>micitias</a:t>
            </a:r>
            <a:r>
              <a:rPr lang="en-US" noProof="0" dirty="0"/>
              <a:t> </a:t>
            </a:r>
            <a:r>
              <a:rPr lang="en-US" noProof="0" dirty="0" err="1"/>
              <a:t>essent</a:t>
            </a:r>
            <a:r>
              <a:rPr lang="en-US" noProof="0" dirty="0"/>
              <a:t> </a:t>
            </a:r>
            <a:r>
              <a:rPr lang="en-US" noProof="0" dirty="0" err="1"/>
              <a:t>idonei</a:t>
            </a:r>
            <a:r>
              <a:rPr lang="en-US" noProof="0" dirty="0"/>
              <a:t>, </a:t>
            </a:r>
            <a:r>
              <a:rPr lang="en-US" noProof="0" dirty="0" err="1"/>
              <a:t>iudicarent</a:t>
            </a:r>
            <a:r>
              <a:rPr lang="en-US" noProof="0" dirty="0"/>
              <a:t>. Sunt </a:t>
            </a:r>
            <a:r>
              <a:rPr lang="en-US" noProof="0" dirty="0" err="1"/>
              <a:t>igitur</a:t>
            </a:r>
            <a:r>
              <a:rPr lang="en-US" noProof="0" dirty="0"/>
              <a:t> </a:t>
            </a:r>
            <a:r>
              <a:rPr lang="en-US" noProof="0" dirty="0" err="1"/>
              <a:t>firmi</a:t>
            </a:r>
            <a:r>
              <a:rPr lang="en-US" noProof="0" dirty="0"/>
              <a:t> et stabiles et </a:t>
            </a:r>
            <a:r>
              <a:rPr lang="en-US" noProof="0" dirty="0" err="1"/>
              <a:t>constantes</a:t>
            </a:r>
            <a:r>
              <a:rPr lang="en-US" noProof="0" dirty="0"/>
              <a:t> </a:t>
            </a:r>
            <a:r>
              <a:rPr lang="en-US" noProof="0" dirty="0" err="1"/>
              <a:t>eligendi</a:t>
            </a:r>
            <a:r>
              <a:rPr lang="en-US" noProof="0" dirty="0"/>
              <a:t>; </a:t>
            </a:r>
            <a:r>
              <a:rPr lang="en-US" noProof="0" dirty="0" err="1"/>
              <a:t>cuius</a:t>
            </a:r>
            <a:r>
              <a:rPr lang="en-US" noProof="0" dirty="0"/>
              <a:t> generis </a:t>
            </a:r>
            <a:r>
              <a:rPr lang="en-US" noProof="0" dirty="0" err="1"/>
              <a:t>est</a:t>
            </a:r>
            <a:r>
              <a:rPr lang="en-US" noProof="0" dirty="0"/>
              <a:t> magna </a:t>
            </a:r>
            <a:r>
              <a:rPr lang="en-US" noProof="0" dirty="0" err="1"/>
              <a:t>penuria</a:t>
            </a:r>
            <a:r>
              <a:rPr lang="en-US" noProof="0" dirty="0"/>
              <a:t>.</a:t>
            </a:r>
          </a:p>
        </p:txBody>
      </p:sp>
      <p:sp>
        <p:nvSpPr>
          <p:cNvPr id="8" name="Espace réservé du texte 2">
            <a:extLst>
              <a:ext uri="{FF2B5EF4-FFF2-40B4-BE49-F238E27FC236}">
                <a16:creationId xmlns:a16="http://schemas.microsoft.com/office/drawing/2014/main" id="{F28A40F1-B6BA-48AB-AF83-3536335E2569}"/>
              </a:ext>
            </a:extLst>
          </p:cNvPr>
          <p:cNvSpPr>
            <a:spLocks noGrp="1"/>
          </p:cNvSpPr>
          <p:nvPr>
            <p:ph type="body" sz="quarter" idx="28" hasCustomPrompt="1"/>
          </p:nvPr>
        </p:nvSpPr>
        <p:spPr>
          <a:xfrm>
            <a:off x="3651224" y="2215228"/>
            <a:ext cx="4850139" cy="2271620"/>
          </a:xfrm>
          <a:prstGeom prst="rect">
            <a:avLst/>
          </a:prstGeom>
        </p:spPr>
        <p:txBody>
          <a:bodyPr lIns="0"/>
          <a:lstStyle>
            <a:lvl1pPr marL="177800" indent="-177800">
              <a:buClr>
                <a:schemeClr val="accent5"/>
              </a:buClr>
              <a:buFont typeface="Wingdings" panose="05000000000000000000" pitchFamily="2" charset="2"/>
              <a:buChar char="§"/>
              <a:defRPr sz="1100"/>
            </a:lvl1pPr>
          </a:lstStyle>
          <a:p>
            <a:pPr lvl="0"/>
            <a:r>
              <a:rPr lang="en-US" noProof="0" dirty="0"/>
              <a:t>Nemo </a:t>
            </a:r>
            <a:r>
              <a:rPr lang="en-US" noProof="0" dirty="0" err="1"/>
              <a:t>quaeso</a:t>
            </a:r>
            <a:r>
              <a:rPr lang="en-US" noProof="0" dirty="0"/>
              <a:t> </a:t>
            </a:r>
            <a:r>
              <a:rPr lang="en-US" noProof="0" dirty="0" err="1"/>
              <a:t>miretur</a:t>
            </a:r>
            <a:r>
              <a:rPr lang="en-US" noProof="0" dirty="0"/>
              <a:t>, </a:t>
            </a:r>
            <a:r>
              <a:rPr lang="en-US" noProof="0" dirty="0" err="1"/>
              <a:t>si</a:t>
            </a:r>
            <a:r>
              <a:rPr lang="en-US" noProof="0" dirty="0"/>
              <a:t> post </a:t>
            </a:r>
            <a:r>
              <a:rPr lang="en-US" noProof="0" dirty="0" err="1"/>
              <a:t>exsudatos</a:t>
            </a:r>
            <a:r>
              <a:rPr lang="en-US" noProof="0" dirty="0"/>
              <a:t> </a:t>
            </a:r>
            <a:r>
              <a:rPr lang="en-US" noProof="0" dirty="0" err="1"/>
              <a:t>labores</a:t>
            </a:r>
            <a:r>
              <a:rPr lang="en-US" noProof="0" dirty="0"/>
              <a:t> </a:t>
            </a:r>
            <a:r>
              <a:rPr lang="en-US" noProof="0" dirty="0" err="1"/>
              <a:t>itinerum</a:t>
            </a:r>
            <a:r>
              <a:rPr lang="en-US" noProof="0" dirty="0"/>
              <a:t> </a:t>
            </a:r>
            <a:r>
              <a:rPr lang="en-US" noProof="0" dirty="0" err="1"/>
              <a:t>longos</a:t>
            </a:r>
            <a:r>
              <a:rPr lang="en-US" noProof="0" dirty="0"/>
              <a:t> congestosque1</a:t>
            </a:r>
          </a:p>
        </p:txBody>
      </p:sp>
      <p:sp>
        <p:nvSpPr>
          <p:cNvPr id="9" name="Espace réservé du texte 11">
            <a:extLst>
              <a:ext uri="{FF2B5EF4-FFF2-40B4-BE49-F238E27FC236}">
                <a16:creationId xmlns:a16="http://schemas.microsoft.com/office/drawing/2014/main" id="{98B21501-0C83-4D46-840C-42047E92C5ED}"/>
              </a:ext>
            </a:extLst>
          </p:cNvPr>
          <p:cNvSpPr>
            <a:spLocks noGrp="1"/>
          </p:cNvSpPr>
          <p:nvPr>
            <p:ph type="body" sz="quarter" idx="27" hasCustomPrompt="1"/>
          </p:nvPr>
        </p:nvSpPr>
        <p:spPr>
          <a:xfrm>
            <a:off x="648646" y="718395"/>
            <a:ext cx="7672491" cy="230832"/>
          </a:xfrm>
          <a:prstGeom prst="rect">
            <a:avLst/>
          </a:prstGeom>
        </p:spPr>
        <p:txBody>
          <a:bodyPr wrap="square" lIns="0" tIns="0" rIns="0" bIns="0" anchor="t">
            <a:spAutoFit/>
          </a:bodyPr>
          <a:lstStyle>
            <a:lvl1pPr marL="0" marR="0" indent="0" algn="l" defTabSz="685755" rtl="0" eaLnBrk="1" fontAlgn="auto" latinLnBrk="0" hangingPunct="1">
              <a:lnSpc>
                <a:spcPct val="100000"/>
              </a:lnSpc>
              <a:spcBef>
                <a:spcPts val="750"/>
              </a:spcBef>
              <a:spcAft>
                <a:spcPts val="0"/>
              </a:spcAft>
              <a:buClr>
                <a:srgbClr val="00B0F0"/>
              </a:buClr>
              <a:buSzTx/>
              <a:buFont typeface="Wingdings" panose="05000000000000000000" pitchFamily="2" charset="2"/>
              <a:buNone/>
              <a:tabLst/>
              <a:defRPr kumimoji="0" lang="fr-FR" sz="1500" b="1" i="0" u="none" strike="noStrike" kern="1500" cap="none" spc="0" normalizeH="0" baseline="0" noProof="0" dirty="0">
                <a:ln>
                  <a:noFill/>
                </a:ln>
                <a:solidFill>
                  <a:srgbClr val="1050A3"/>
                </a:solidFill>
                <a:effectLst/>
                <a:uLnTx/>
                <a:uFillTx/>
                <a:latin typeface="Arial" panose="020B0604020202020204" pitchFamily="34" charset="0"/>
                <a:ea typeface="+mn-ea"/>
                <a:cs typeface="Arial" panose="020B0604020202020204" pitchFamily="34" charset="0"/>
              </a:defRPr>
            </a:lvl1pPr>
          </a:lstStyle>
          <a:p>
            <a:pPr lvl="0"/>
            <a:r>
              <a:rPr lang="en-US" noProof="0" dirty="0"/>
              <a:t>Subtitle</a:t>
            </a:r>
          </a:p>
        </p:txBody>
      </p:sp>
    </p:spTree>
    <p:extLst>
      <p:ext uri="{BB962C8B-B14F-4D97-AF65-F5344CB8AC3E}">
        <p14:creationId xmlns:p14="http://schemas.microsoft.com/office/powerpoint/2010/main" val="3203851089"/>
      </p:ext>
    </p:extLst>
  </p:cSld>
  <p:clrMapOvr>
    <a:masterClrMapping/>
  </p:clrMapOvr>
  <p:extLst>
    <p:ext uri="{DCECCB84-F9BA-43D5-87BE-67443E8EF086}">
      <p15:sldGuideLst xmlns:p15="http://schemas.microsoft.com/office/powerpoint/2012/main">
        <p15:guide id="1" pos="40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 Disposi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014B4A8-9E50-4F50-BEFA-76F68FFEF320}" type="slidenum">
              <a:rPr lang="fr-FR" smtClean="0"/>
              <a:t>‹#›</a:t>
            </a:fld>
            <a:endParaRPr lang="fr-FR"/>
          </a:p>
        </p:txBody>
      </p:sp>
      <p:sp>
        <p:nvSpPr>
          <p:cNvPr id="14" name="Espace réservé du texte 11">
            <a:extLst>
              <a:ext uri="{FF2B5EF4-FFF2-40B4-BE49-F238E27FC236}">
                <a16:creationId xmlns:a16="http://schemas.microsoft.com/office/drawing/2014/main" id="{E606E1A2-C427-49DB-B143-9DA8C20E9D23}"/>
              </a:ext>
            </a:extLst>
          </p:cNvPr>
          <p:cNvSpPr>
            <a:spLocks noGrp="1"/>
          </p:cNvSpPr>
          <p:nvPr>
            <p:ph type="body" sz="quarter" idx="21" hasCustomPrompt="1"/>
          </p:nvPr>
        </p:nvSpPr>
        <p:spPr>
          <a:xfrm>
            <a:off x="647700" y="275322"/>
            <a:ext cx="7673436" cy="330486"/>
          </a:xfrm>
          <a:prstGeom prst="rect">
            <a:avLst/>
          </a:prstGeom>
        </p:spPr>
        <p:txBody>
          <a:bodyPr lIns="0" tIns="0" rIns="0" bIns="0" anchor="t">
            <a:spAutoFit/>
          </a:bodyPr>
          <a:lstStyle>
            <a:lvl1pPr marL="0" indent="0" algn="l">
              <a:buNone/>
              <a:defRPr sz="2400" b="1" i="0" baseline="0">
                <a:solidFill>
                  <a:srgbClr val="1050A3"/>
                </a:solidFill>
                <a:latin typeface="Arial" panose="020B0604020202020204" pitchFamily="34" charset="0"/>
                <a:cs typeface="Arial" panose="020B0604020202020204" pitchFamily="34" charset="0"/>
              </a:defRPr>
            </a:lvl1pPr>
          </a:lstStyle>
          <a:p>
            <a:pPr lvl="0"/>
            <a:r>
              <a:rPr lang="en-US" noProof="0" dirty="0"/>
              <a:t>Title</a:t>
            </a:r>
          </a:p>
        </p:txBody>
      </p:sp>
      <p:sp>
        <p:nvSpPr>
          <p:cNvPr id="17" name="Espace réservé du texte 11">
            <a:extLst>
              <a:ext uri="{FF2B5EF4-FFF2-40B4-BE49-F238E27FC236}">
                <a16:creationId xmlns:a16="http://schemas.microsoft.com/office/drawing/2014/main" id="{7A9168D3-0A55-4446-8778-168F1B9BA871}"/>
              </a:ext>
            </a:extLst>
          </p:cNvPr>
          <p:cNvSpPr>
            <a:spLocks noGrp="1"/>
          </p:cNvSpPr>
          <p:nvPr>
            <p:ph type="body" sz="quarter" idx="27" hasCustomPrompt="1"/>
          </p:nvPr>
        </p:nvSpPr>
        <p:spPr>
          <a:xfrm>
            <a:off x="648646" y="718395"/>
            <a:ext cx="7672491" cy="230832"/>
          </a:xfrm>
          <a:prstGeom prst="rect">
            <a:avLst/>
          </a:prstGeom>
        </p:spPr>
        <p:txBody>
          <a:bodyPr wrap="square" lIns="0" tIns="0" rIns="0" bIns="0" anchor="t">
            <a:spAutoFit/>
          </a:bodyPr>
          <a:lstStyle>
            <a:lvl1pPr marL="0" marR="0" indent="0" algn="l" defTabSz="685755" rtl="0" eaLnBrk="1" fontAlgn="auto" latinLnBrk="0" hangingPunct="1">
              <a:lnSpc>
                <a:spcPct val="100000"/>
              </a:lnSpc>
              <a:spcBef>
                <a:spcPts val="750"/>
              </a:spcBef>
              <a:spcAft>
                <a:spcPts val="0"/>
              </a:spcAft>
              <a:buClr>
                <a:srgbClr val="00B0F0"/>
              </a:buClr>
              <a:buSzTx/>
              <a:buFont typeface="Wingdings" panose="05000000000000000000" pitchFamily="2" charset="2"/>
              <a:buNone/>
              <a:tabLst/>
              <a:defRPr kumimoji="0" lang="fr-FR" sz="1500" b="1" i="0" u="none" strike="noStrike" kern="1500" cap="none" spc="0" normalizeH="0" baseline="0" noProof="0" dirty="0">
                <a:ln>
                  <a:noFill/>
                </a:ln>
                <a:solidFill>
                  <a:srgbClr val="1050A3"/>
                </a:solidFill>
                <a:effectLst/>
                <a:uLnTx/>
                <a:uFillTx/>
                <a:latin typeface="Arial" panose="020B0604020202020204" pitchFamily="34" charset="0"/>
                <a:ea typeface="+mn-ea"/>
                <a:cs typeface="Arial" panose="020B0604020202020204" pitchFamily="34" charset="0"/>
              </a:defRPr>
            </a:lvl1pPr>
          </a:lstStyle>
          <a:p>
            <a:pPr lvl="0"/>
            <a:r>
              <a:rPr lang="en-US" noProof="0" dirty="0"/>
              <a:t>Subtitle</a:t>
            </a:r>
          </a:p>
        </p:txBody>
      </p:sp>
      <p:sp>
        <p:nvSpPr>
          <p:cNvPr id="9" name="Espace réservé du graphique 3">
            <a:extLst>
              <a:ext uri="{FF2B5EF4-FFF2-40B4-BE49-F238E27FC236}">
                <a16:creationId xmlns:a16="http://schemas.microsoft.com/office/drawing/2014/main" id="{FA6BF849-3693-43D3-8DC6-828F9A3C5AB7}"/>
              </a:ext>
            </a:extLst>
          </p:cNvPr>
          <p:cNvSpPr>
            <a:spLocks noGrp="1"/>
          </p:cNvSpPr>
          <p:nvPr>
            <p:ph type="chart" sz="quarter" idx="25" hasCustomPrompt="1"/>
          </p:nvPr>
        </p:nvSpPr>
        <p:spPr>
          <a:xfrm>
            <a:off x="647700" y="1440604"/>
            <a:ext cx="7867732" cy="3005603"/>
          </a:xfrm>
          <a:prstGeom prst="rect">
            <a:avLst/>
          </a:prstGeom>
          <a:solidFill>
            <a:schemeClr val="bg1">
              <a:lumMod val="95000"/>
            </a:schemeClr>
          </a:solidFill>
        </p:spPr>
        <p:txBody>
          <a:bodyPr/>
          <a:lstStyle>
            <a:lvl1pPr>
              <a:defRPr i="0"/>
            </a:lvl1pPr>
          </a:lstStyle>
          <a:p>
            <a:r>
              <a:rPr lang="en-US" noProof="0" dirty="0"/>
              <a:t>Click on the icon to add a graph</a:t>
            </a:r>
          </a:p>
        </p:txBody>
      </p:sp>
    </p:spTree>
    <p:extLst>
      <p:ext uri="{BB962C8B-B14F-4D97-AF65-F5344CB8AC3E}">
        <p14:creationId xmlns:p14="http://schemas.microsoft.com/office/powerpoint/2010/main" val="2599078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disposition">
    <p:spTree>
      <p:nvGrpSpPr>
        <p:cNvPr id="1" name=""/>
        <p:cNvGrpSpPr/>
        <p:nvPr/>
      </p:nvGrpSpPr>
      <p:grpSpPr>
        <a:xfrm>
          <a:off x="0" y="0"/>
          <a:ext cx="0" cy="0"/>
          <a:chOff x="0" y="0"/>
          <a:chExt cx="0" cy="0"/>
        </a:xfrm>
      </p:grpSpPr>
      <p:sp>
        <p:nvSpPr>
          <p:cNvPr id="8" name="Espace réservé du tableau 3">
            <a:extLst>
              <a:ext uri="{FF2B5EF4-FFF2-40B4-BE49-F238E27FC236}">
                <a16:creationId xmlns:a16="http://schemas.microsoft.com/office/drawing/2014/main" id="{03C9E1A6-C441-46A0-B25B-9ECF0E58B2AA}"/>
              </a:ext>
            </a:extLst>
          </p:cNvPr>
          <p:cNvSpPr>
            <a:spLocks noGrp="1"/>
          </p:cNvSpPr>
          <p:nvPr>
            <p:ph type="tbl" sz="quarter" idx="28" hasCustomPrompt="1"/>
          </p:nvPr>
        </p:nvSpPr>
        <p:spPr>
          <a:xfrm>
            <a:off x="647700" y="1440604"/>
            <a:ext cx="7867732" cy="3009154"/>
          </a:xfrm>
          <a:prstGeom prst="rect">
            <a:avLst/>
          </a:prstGeom>
          <a:solidFill>
            <a:schemeClr val="bg1">
              <a:lumMod val="95000"/>
            </a:schemeClr>
          </a:solidFill>
        </p:spPr>
        <p:txBody>
          <a:bodyPr/>
          <a:lstStyle>
            <a:lvl1pPr>
              <a:defRPr i="0"/>
            </a:lvl1pPr>
          </a:lstStyle>
          <a:p>
            <a:r>
              <a:rPr lang="en-US" noProof="0" dirty="0"/>
              <a:t>Click on the icon to add a table</a:t>
            </a:r>
          </a:p>
        </p:txBody>
      </p:sp>
      <p:sp>
        <p:nvSpPr>
          <p:cNvPr id="7" name="Slide Number Placeholder 6"/>
          <p:cNvSpPr>
            <a:spLocks noGrp="1"/>
          </p:cNvSpPr>
          <p:nvPr>
            <p:ph type="sldNum" sz="quarter" idx="12"/>
          </p:nvPr>
        </p:nvSpPr>
        <p:spPr/>
        <p:txBody>
          <a:bodyPr/>
          <a:lstStyle/>
          <a:p>
            <a:fld id="{A014B4A8-9E50-4F50-BEFA-76F68FFEF320}" type="slidenum">
              <a:rPr lang="fr-FR" smtClean="0"/>
              <a:t>‹#›</a:t>
            </a:fld>
            <a:endParaRPr lang="fr-FR"/>
          </a:p>
        </p:txBody>
      </p:sp>
      <p:sp>
        <p:nvSpPr>
          <p:cNvPr id="14" name="Espace réservé du texte 11">
            <a:extLst>
              <a:ext uri="{FF2B5EF4-FFF2-40B4-BE49-F238E27FC236}">
                <a16:creationId xmlns:a16="http://schemas.microsoft.com/office/drawing/2014/main" id="{E606E1A2-C427-49DB-B143-9DA8C20E9D23}"/>
              </a:ext>
            </a:extLst>
          </p:cNvPr>
          <p:cNvSpPr>
            <a:spLocks noGrp="1"/>
          </p:cNvSpPr>
          <p:nvPr>
            <p:ph type="body" sz="quarter" idx="21" hasCustomPrompt="1"/>
          </p:nvPr>
        </p:nvSpPr>
        <p:spPr>
          <a:xfrm>
            <a:off x="647700" y="275322"/>
            <a:ext cx="7673436" cy="330486"/>
          </a:xfrm>
          <a:prstGeom prst="rect">
            <a:avLst/>
          </a:prstGeom>
        </p:spPr>
        <p:txBody>
          <a:bodyPr lIns="0" tIns="0" rIns="0" bIns="0" anchor="t">
            <a:spAutoFit/>
          </a:bodyPr>
          <a:lstStyle>
            <a:lvl1pPr marL="0" indent="0" algn="l">
              <a:buNone/>
              <a:defRPr sz="2400" b="1" i="0" baseline="0">
                <a:solidFill>
                  <a:srgbClr val="1050A3"/>
                </a:solidFill>
                <a:latin typeface="Arial" panose="020B0604020202020204" pitchFamily="34" charset="0"/>
                <a:cs typeface="Arial" panose="020B0604020202020204" pitchFamily="34" charset="0"/>
              </a:defRPr>
            </a:lvl1pPr>
          </a:lstStyle>
          <a:p>
            <a:pPr lvl="0"/>
            <a:r>
              <a:rPr lang="en-US" noProof="0" dirty="0"/>
              <a:t>Title</a:t>
            </a:r>
          </a:p>
        </p:txBody>
      </p:sp>
      <p:sp>
        <p:nvSpPr>
          <p:cNvPr id="6" name="Espace réservé du texte 11">
            <a:extLst>
              <a:ext uri="{FF2B5EF4-FFF2-40B4-BE49-F238E27FC236}">
                <a16:creationId xmlns:a16="http://schemas.microsoft.com/office/drawing/2014/main" id="{D1F2289E-81C1-445D-9EDD-0958C3D67DD4}"/>
              </a:ext>
            </a:extLst>
          </p:cNvPr>
          <p:cNvSpPr>
            <a:spLocks noGrp="1"/>
          </p:cNvSpPr>
          <p:nvPr>
            <p:ph type="body" sz="quarter" idx="27" hasCustomPrompt="1"/>
          </p:nvPr>
        </p:nvSpPr>
        <p:spPr>
          <a:xfrm>
            <a:off x="648646" y="718395"/>
            <a:ext cx="7672491" cy="230832"/>
          </a:xfrm>
          <a:prstGeom prst="rect">
            <a:avLst/>
          </a:prstGeom>
        </p:spPr>
        <p:txBody>
          <a:bodyPr wrap="square" lIns="0" tIns="0" rIns="0" bIns="0" anchor="t">
            <a:spAutoFit/>
          </a:bodyPr>
          <a:lstStyle>
            <a:lvl1pPr marL="0" marR="0" indent="0" algn="l" defTabSz="685755" rtl="0" eaLnBrk="1" fontAlgn="auto" latinLnBrk="0" hangingPunct="1">
              <a:lnSpc>
                <a:spcPct val="100000"/>
              </a:lnSpc>
              <a:spcBef>
                <a:spcPts val="750"/>
              </a:spcBef>
              <a:spcAft>
                <a:spcPts val="0"/>
              </a:spcAft>
              <a:buClr>
                <a:srgbClr val="00B0F0"/>
              </a:buClr>
              <a:buSzTx/>
              <a:buFont typeface="Wingdings" panose="05000000000000000000" pitchFamily="2" charset="2"/>
              <a:buNone/>
              <a:tabLst/>
              <a:defRPr kumimoji="0" lang="fr-FR" sz="1500" b="1" i="0" u="none" strike="noStrike" kern="1500" cap="none" spc="0" normalizeH="0" baseline="0" noProof="0" dirty="0">
                <a:ln>
                  <a:noFill/>
                </a:ln>
                <a:solidFill>
                  <a:srgbClr val="1050A3"/>
                </a:solidFill>
                <a:effectLst/>
                <a:uLnTx/>
                <a:uFillTx/>
                <a:latin typeface="Arial" panose="020B0604020202020204" pitchFamily="34" charset="0"/>
                <a:ea typeface="+mn-ea"/>
                <a:cs typeface="Arial" panose="020B0604020202020204" pitchFamily="34" charset="0"/>
              </a:defRPr>
            </a:lvl1pPr>
          </a:lstStyle>
          <a:p>
            <a:pPr lvl="0"/>
            <a:r>
              <a:rPr lang="en-US" noProof="0" dirty="0"/>
              <a:t>Subtitle</a:t>
            </a:r>
          </a:p>
        </p:txBody>
      </p:sp>
    </p:spTree>
    <p:extLst>
      <p:ext uri="{BB962C8B-B14F-4D97-AF65-F5344CB8AC3E}">
        <p14:creationId xmlns:p14="http://schemas.microsoft.com/office/powerpoint/2010/main" val="84565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AE0DA62-DF60-41FA-BE33-D823A528E4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0" y="1879"/>
            <a:ext cx="9137320" cy="5139742"/>
          </a:xfrm>
          <a:prstGeom prst="rect">
            <a:avLst/>
          </a:prstGeom>
        </p:spPr>
      </p:pic>
      <p:sp>
        <p:nvSpPr>
          <p:cNvPr id="8" name="Rectangle 7">
            <a:extLst>
              <a:ext uri="{FF2B5EF4-FFF2-40B4-BE49-F238E27FC236}">
                <a16:creationId xmlns:a16="http://schemas.microsoft.com/office/drawing/2014/main" id="{E358BE01-017F-472B-83A8-9E575A0B08EF}"/>
              </a:ext>
            </a:extLst>
          </p:cNvPr>
          <p:cNvSpPr/>
          <p:nvPr userDrawn="1"/>
        </p:nvSpPr>
        <p:spPr>
          <a:xfrm>
            <a:off x="1" y="0"/>
            <a:ext cx="4570505" cy="5143434"/>
          </a:xfrm>
          <a:prstGeom prst="rect">
            <a:avLst/>
          </a:prstGeom>
          <a:solidFill>
            <a:srgbClr val="1050A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186" tIns="34093" rIns="68186" bIns="34093" rtlCol="0" anchor="ctr"/>
          <a:lstStyle/>
          <a:p>
            <a:pPr algn="ctr" defTabSz="340928"/>
            <a:endParaRPr lang="fr-FR" sz="1100" dirty="0">
              <a:solidFill>
                <a:prstClr val="white"/>
              </a:solidFill>
            </a:endParaRPr>
          </a:p>
        </p:txBody>
      </p:sp>
      <p:sp>
        <p:nvSpPr>
          <p:cNvPr id="2" name="Title 1"/>
          <p:cNvSpPr>
            <a:spLocks noGrp="1"/>
          </p:cNvSpPr>
          <p:nvPr>
            <p:ph type="title" hasCustomPrompt="1"/>
          </p:nvPr>
        </p:nvSpPr>
        <p:spPr>
          <a:xfrm>
            <a:off x="301567" y="1282304"/>
            <a:ext cx="4161788" cy="401251"/>
          </a:xfrm>
          <a:ln>
            <a:noFill/>
          </a:ln>
        </p:spPr>
        <p:txBody>
          <a:bodyPr vert="horz" wrap="square" lIns="68187" tIns="34093" rIns="68187" bIns="34093" rtlCol="0" anchor="t" anchorCtr="0">
            <a:spAutoFit/>
          </a:bodyPr>
          <a:lstStyle>
            <a:lvl1pPr>
              <a:defRPr lang="en-US" sz="2400" kern="1500" dirty="0">
                <a:solidFill>
                  <a:schemeClr val="bg1"/>
                </a:solidFill>
              </a:defRPr>
            </a:lvl1pPr>
          </a:lstStyle>
          <a:p>
            <a:pPr marL="0" marR="0" lvl="0" indent="0" fontAlgn="auto">
              <a:spcBef>
                <a:spcPts val="750"/>
              </a:spcBef>
              <a:spcAft>
                <a:spcPts val="0"/>
              </a:spcAft>
              <a:buClrTx/>
              <a:buSzTx/>
              <a:buFont typeface="Arial" panose="020B0604020202020204" pitchFamily="34" charset="0"/>
              <a:tabLst/>
            </a:pPr>
            <a:r>
              <a:rPr lang="en-US" noProof="0" dirty="0"/>
              <a:t>Presentation title</a:t>
            </a:r>
          </a:p>
        </p:txBody>
      </p:sp>
      <p:sp>
        <p:nvSpPr>
          <p:cNvPr id="3" name="Text Placeholder 2"/>
          <p:cNvSpPr>
            <a:spLocks noGrp="1"/>
          </p:cNvSpPr>
          <p:nvPr>
            <p:ph type="body" idx="1" hasCustomPrompt="1"/>
          </p:nvPr>
        </p:nvSpPr>
        <p:spPr>
          <a:xfrm>
            <a:off x="301567" y="2795264"/>
            <a:ext cx="4161788" cy="290451"/>
          </a:xfrm>
          <a:prstGeom prst="rect">
            <a:avLst/>
          </a:prstGeom>
          <a:ln>
            <a:noFill/>
          </a:ln>
        </p:spPr>
        <p:txBody>
          <a:bodyPr vert="horz" wrap="square" lIns="68187" tIns="34093" rIns="68187" bIns="34093" rtlCol="0">
            <a:spAutoFit/>
          </a:bodyPr>
          <a:lstStyle>
            <a:lvl1pPr>
              <a:defRPr lang="fr-FR" sz="1600" b="1" dirty="0" smtClean="0">
                <a:solidFill>
                  <a:schemeClr val="bg1"/>
                </a:solidFill>
              </a:defRPr>
            </a:lvl1pPr>
          </a:lstStyle>
          <a:p>
            <a:pPr lvl="0"/>
            <a:r>
              <a:rPr lang="en-US" noProof="0" dirty="0"/>
              <a:t>Speaker’s name</a:t>
            </a:r>
          </a:p>
        </p:txBody>
      </p:sp>
      <p:sp>
        <p:nvSpPr>
          <p:cNvPr id="13" name="Espace réservé du texte 20">
            <a:extLst>
              <a:ext uri="{FF2B5EF4-FFF2-40B4-BE49-F238E27FC236}">
                <a16:creationId xmlns:a16="http://schemas.microsoft.com/office/drawing/2014/main" id="{411AFC5A-BF12-453C-B7C7-C19EE5BEDBFF}"/>
              </a:ext>
            </a:extLst>
          </p:cNvPr>
          <p:cNvSpPr>
            <a:spLocks noGrp="1"/>
          </p:cNvSpPr>
          <p:nvPr>
            <p:ph type="body" sz="quarter" idx="15" hasCustomPrompt="1"/>
          </p:nvPr>
        </p:nvSpPr>
        <p:spPr>
          <a:xfrm>
            <a:off x="301567" y="3297982"/>
            <a:ext cx="4164923" cy="479659"/>
          </a:xfrm>
          <a:prstGeom prst="rect">
            <a:avLst/>
          </a:prstGeom>
          <a:ln>
            <a:noFill/>
          </a:ln>
        </p:spPr>
        <p:txBody>
          <a:bodyPr/>
          <a:lstStyle>
            <a:lvl1pPr marL="0" indent="0" algn="l">
              <a:buNone/>
              <a:defRPr sz="1400" b="1" i="0">
                <a:solidFill>
                  <a:schemeClr val="bg1"/>
                </a:solidFill>
                <a:latin typeface="Arial" panose="020B0604020202020204" pitchFamily="34" charset="0"/>
                <a:cs typeface="Arial" panose="020B0604020202020204" pitchFamily="34" charset="0"/>
              </a:defRPr>
            </a:lvl1pPr>
          </a:lstStyle>
          <a:p>
            <a:pPr lvl="0"/>
            <a:r>
              <a:rPr lang="en-US" noProof="0" dirty="0"/>
              <a:t>Place and date XX/XX/202X</a:t>
            </a:r>
          </a:p>
        </p:txBody>
      </p:sp>
      <p:sp>
        <p:nvSpPr>
          <p:cNvPr id="14" name="Espace réservé du texte 20">
            <a:extLst>
              <a:ext uri="{FF2B5EF4-FFF2-40B4-BE49-F238E27FC236}">
                <a16:creationId xmlns:a16="http://schemas.microsoft.com/office/drawing/2014/main" id="{DF9539C7-51E3-4B50-8F00-8BB1A98D3AF2}"/>
              </a:ext>
            </a:extLst>
          </p:cNvPr>
          <p:cNvSpPr>
            <a:spLocks noGrp="1"/>
          </p:cNvSpPr>
          <p:nvPr>
            <p:ph type="body" sz="quarter" idx="16" hasCustomPrompt="1"/>
          </p:nvPr>
        </p:nvSpPr>
        <p:spPr>
          <a:xfrm>
            <a:off x="301567" y="4603193"/>
            <a:ext cx="4164922" cy="288032"/>
          </a:xfrm>
          <a:prstGeom prst="rect">
            <a:avLst/>
          </a:prstGeom>
          <a:ln>
            <a:noFill/>
          </a:ln>
        </p:spPr>
        <p:txBody>
          <a:bodyPr/>
          <a:lstStyle>
            <a:lvl1pPr marL="0" marR="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sz="1000" b="1" i="0" baseline="0">
                <a:solidFill>
                  <a:srgbClr val="FE5815"/>
                </a:solidFill>
                <a:latin typeface="Arial" panose="020B0604020202020204" pitchFamily="34" charset="0"/>
                <a:cs typeface="Arial" panose="020B0604020202020204" pitchFamily="34" charset="0"/>
              </a:defRPr>
            </a:lvl1pPr>
          </a:lstStyle>
          <a:p>
            <a:pPr marL="0" marR="0" lvl="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a:pPr>
            <a:r>
              <a:rPr lang="en-US" noProof="0" dirty="0"/>
              <a:t>Insert Control Stamp, if necessary, Framatome Know-How</a:t>
            </a:r>
            <a:br>
              <a:rPr lang="en-US" noProof="0" dirty="0"/>
            </a:br>
            <a:r>
              <a:rPr lang="fr-FR" dirty="0"/>
              <a:t>Export Control – AL: XX / ECCN: XX</a:t>
            </a:r>
          </a:p>
          <a:p>
            <a:pPr marL="0" marR="0" lvl="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a:pPr>
            <a:endParaRPr lang="en-US" noProof="0" dirty="0"/>
          </a:p>
          <a:p>
            <a:pPr lvl="0"/>
            <a:endParaRPr lang="en-US" noProof="0" dirty="0"/>
          </a:p>
        </p:txBody>
      </p:sp>
      <p:grpSp>
        <p:nvGrpSpPr>
          <p:cNvPr id="19" name="Groupe 18">
            <a:extLst>
              <a:ext uri="{FF2B5EF4-FFF2-40B4-BE49-F238E27FC236}">
                <a16:creationId xmlns:a16="http://schemas.microsoft.com/office/drawing/2014/main" id="{771F497D-F616-4267-BE13-2FE1F3A12B57}"/>
              </a:ext>
            </a:extLst>
          </p:cNvPr>
          <p:cNvGrpSpPr/>
          <p:nvPr userDrawn="1"/>
        </p:nvGrpSpPr>
        <p:grpSpPr>
          <a:xfrm>
            <a:off x="395288" y="382225"/>
            <a:ext cx="2056364" cy="306040"/>
            <a:chOff x="395288" y="382225"/>
            <a:chExt cx="2056364" cy="306040"/>
          </a:xfrm>
        </p:grpSpPr>
        <p:sp>
          <p:nvSpPr>
            <p:cNvPr id="5" name="Forme libre : forme 4">
              <a:extLst>
                <a:ext uri="{FF2B5EF4-FFF2-40B4-BE49-F238E27FC236}">
                  <a16:creationId xmlns:a16="http://schemas.microsoft.com/office/drawing/2014/main" id="{F863B051-41DF-4EB7-9541-B15D6B85285D}"/>
                </a:ext>
              </a:extLst>
            </p:cNvPr>
            <p:cNvSpPr/>
            <p:nvPr/>
          </p:nvSpPr>
          <p:spPr>
            <a:xfrm>
              <a:off x="395288" y="382225"/>
              <a:ext cx="157282" cy="301824"/>
            </a:xfrm>
            <a:custGeom>
              <a:avLst/>
              <a:gdLst>
                <a:gd name="connsiteX0" fmla="*/ 90271 w 157282"/>
                <a:gd name="connsiteY0" fmla="*/ 94805 h 301824"/>
                <a:gd name="connsiteX1" fmla="*/ 155695 w 157282"/>
                <a:gd name="connsiteY1" fmla="*/ 94805 h 301824"/>
                <a:gd name="connsiteX2" fmla="*/ 155695 w 157282"/>
                <a:gd name="connsiteY2" fmla="*/ 137016 h 301824"/>
                <a:gd name="connsiteX3" fmla="*/ 92764 w 157282"/>
                <a:gd name="connsiteY3" fmla="*/ 137016 h 301824"/>
                <a:gd name="connsiteX4" fmla="*/ 92764 w 157282"/>
                <a:gd name="connsiteY4" fmla="*/ 301824 h 301824"/>
                <a:gd name="connsiteX5" fmla="*/ 35999 w 157282"/>
                <a:gd name="connsiteY5" fmla="*/ 301824 h 301824"/>
                <a:gd name="connsiteX6" fmla="*/ 35999 w 157282"/>
                <a:gd name="connsiteY6" fmla="*/ 137061 h 301824"/>
                <a:gd name="connsiteX7" fmla="*/ 0 w 157282"/>
                <a:gd name="connsiteY7" fmla="*/ 137061 h 301824"/>
                <a:gd name="connsiteX8" fmla="*/ 0 w 157282"/>
                <a:gd name="connsiteY8" fmla="*/ 94850 h 301824"/>
                <a:gd name="connsiteX9" fmla="*/ 35999 w 157282"/>
                <a:gd name="connsiteY9" fmla="*/ 94850 h 301824"/>
                <a:gd name="connsiteX10" fmla="*/ 35999 w 157282"/>
                <a:gd name="connsiteY10" fmla="*/ 70004 h 301824"/>
                <a:gd name="connsiteX11" fmla="*/ 57128 w 157282"/>
                <a:gd name="connsiteY11" fmla="*/ 18045 h 301824"/>
                <a:gd name="connsiteX12" fmla="*/ 114255 w 157282"/>
                <a:gd name="connsiteY12" fmla="*/ 0 h 301824"/>
                <a:gd name="connsiteX13" fmla="*/ 139282 w 157282"/>
                <a:gd name="connsiteY13" fmla="*/ 2902 h 301824"/>
                <a:gd name="connsiteX14" fmla="*/ 157282 w 157282"/>
                <a:gd name="connsiteY14" fmla="*/ 10791 h 301824"/>
                <a:gd name="connsiteX15" fmla="*/ 149393 w 157282"/>
                <a:gd name="connsiteY15" fmla="*/ 48468 h 301824"/>
                <a:gd name="connsiteX16" fmla="*/ 125771 w 157282"/>
                <a:gd name="connsiteY16" fmla="*/ 42256 h 301824"/>
                <a:gd name="connsiteX17" fmla="*/ 90180 w 157282"/>
                <a:gd name="connsiteY17" fmla="*/ 74130 h 301824"/>
                <a:gd name="connsiteX18" fmla="*/ 90180 w 157282"/>
                <a:gd name="connsiteY18" fmla="*/ 94805 h 30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82" h="301824">
                  <a:moveTo>
                    <a:pt x="90271" y="94805"/>
                  </a:moveTo>
                  <a:lnTo>
                    <a:pt x="155695" y="94805"/>
                  </a:lnTo>
                  <a:lnTo>
                    <a:pt x="155695" y="137016"/>
                  </a:lnTo>
                  <a:lnTo>
                    <a:pt x="92764" y="137016"/>
                  </a:lnTo>
                  <a:lnTo>
                    <a:pt x="92764" y="301824"/>
                  </a:lnTo>
                  <a:lnTo>
                    <a:pt x="35999" y="301824"/>
                  </a:lnTo>
                  <a:lnTo>
                    <a:pt x="35999" y="137061"/>
                  </a:lnTo>
                  <a:lnTo>
                    <a:pt x="0" y="137061"/>
                  </a:lnTo>
                  <a:lnTo>
                    <a:pt x="0" y="94850"/>
                  </a:lnTo>
                  <a:lnTo>
                    <a:pt x="35999" y="94850"/>
                  </a:lnTo>
                  <a:lnTo>
                    <a:pt x="35999" y="70004"/>
                  </a:lnTo>
                  <a:cubicBezTo>
                    <a:pt x="35999" y="47380"/>
                    <a:pt x="43027" y="30060"/>
                    <a:pt x="57128" y="18045"/>
                  </a:cubicBezTo>
                  <a:cubicBezTo>
                    <a:pt x="71228" y="6030"/>
                    <a:pt x="90271" y="0"/>
                    <a:pt x="114255" y="0"/>
                  </a:cubicBezTo>
                  <a:cubicBezTo>
                    <a:pt x="123368" y="0"/>
                    <a:pt x="131711" y="952"/>
                    <a:pt x="139282" y="2902"/>
                  </a:cubicBezTo>
                  <a:cubicBezTo>
                    <a:pt x="146899" y="4851"/>
                    <a:pt x="152884" y="7481"/>
                    <a:pt x="157282" y="10791"/>
                  </a:cubicBezTo>
                  <a:lnTo>
                    <a:pt x="149393" y="48468"/>
                  </a:lnTo>
                  <a:cubicBezTo>
                    <a:pt x="143046" y="44342"/>
                    <a:pt x="135157" y="42256"/>
                    <a:pt x="125771" y="42256"/>
                  </a:cubicBezTo>
                  <a:cubicBezTo>
                    <a:pt x="102013" y="42256"/>
                    <a:pt x="90180" y="52866"/>
                    <a:pt x="90180" y="74130"/>
                  </a:cubicBezTo>
                  <a:lnTo>
                    <a:pt x="90180" y="94805"/>
                  </a:lnTo>
                  <a:close/>
                </a:path>
              </a:pathLst>
            </a:custGeom>
            <a:solidFill>
              <a:srgbClr val="FFFFFF"/>
            </a:solidFill>
            <a:ln w="4532" cap="flat">
              <a:noFill/>
              <a:prstDash val="solid"/>
              <a:miter/>
            </a:ln>
          </p:spPr>
          <p:txBody>
            <a:bodyPr rtlCol="0" anchor="ctr"/>
            <a:lstStyle/>
            <a:p>
              <a:endParaRPr lang="fr-FR"/>
            </a:p>
          </p:txBody>
        </p:sp>
        <p:sp>
          <p:nvSpPr>
            <p:cNvPr id="6" name="Forme libre : forme 5">
              <a:extLst>
                <a:ext uri="{FF2B5EF4-FFF2-40B4-BE49-F238E27FC236}">
                  <a16:creationId xmlns:a16="http://schemas.microsoft.com/office/drawing/2014/main" id="{45D625D8-3703-4F83-B8B5-A6506581DE93}"/>
                </a:ext>
              </a:extLst>
            </p:cNvPr>
            <p:cNvSpPr/>
            <p:nvPr/>
          </p:nvSpPr>
          <p:spPr>
            <a:xfrm>
              <a:off x="567124" y="472903"/>
              <a:ext cx="139509" cy="211145"/>
            </a:xfrm>
            <a:custGeom>
              <a:avLst/>
              <a:gdLst>
                <a:gd name="connsiteX0" fmla="*/ 139509 w 139509"/>
                <a:gd name="connsiteY0" fmla="*/ 4534 h 211145"/>
                <a:gd name="connsiteX1" fmla="*/ 132481 w 139509"/>
                <a:gd name="connsiteY1" fmla="*/ 54226 h 211145"/>
                <a:gd name="connsiteX2" fmla="*/ 106411 w 139509"/>
                <a:gd name="connsiteY2" fmla="*/ 48014 h 211145"/>
                <a:gd name="connsiteX3" fmla="*/ 71409 w 139509"/>
                <a:gd name="connsiteY3" fmla="*/ 62704 h 211145"/>
                <a:gd name="connsiteX4" fmla="*/ 56719 w 139509"/>
                <a:gd name="connsiteY4" fmla="*/ 103918 h 211145"/>
                <a:gd name="connsiteX5" fmla="*/ 56719 w 139509"/>
                <a:gd name="connsiteY5" fmla="*/ 211146 h 211145"/>
                <a:gd name="connsiteX6" fmla="*/ 0 w 139509"/>
                <a:gd name="connsiteY6" fmla="*/ 211146 h 211145"/>
                <a:gd name="connsiteX7" fmla="*/ 0 w 139509"/>
                <a:gd name="connsiteY7" fmla="*/ 4126 h 211145"/>
                <a:gd name="connsiteX8" fmla="*/ 49284 w 139509"/>
                <a:gd name="connsiteY8" fmla="*/ 4126 h 211145"/>
                <a:gd name="connsiteX9" fmla="*/ 53002 w 139509"/>
                <a:gd name="connsiteY9" fmla="*/ 44705 h 211145"/>
                <a:gd name="connsiteX10" fmla="*/ 117157 w 139509"/>
                <a:gd name="connsiteY10" fmla="*/ 0 h 211145"/>
                <a:gd name="connsiteX11" fmla="*/ 139509 w 139509"/>
                <a:gd name="connsiteY11" fmla="*/ 4534 h 21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509" h="211145">
                  <a:moveTo>
                    <a:pt x="139509" y="4534"/>
                  </a:moveTo>
                  <a:lnTo>
                    <a:pt x="132481" y="54226"/>
                  </a:lnTo>
                  <a:cubicBezTo>
                    <a:pt x="126134" y="50100"/>
                    <a:pt x="117429" y="48014"/>
                    <a:pt x="106411" y="48014"/>
                  </a:cubicBezTo>
                  <a:cubicBezTo>
                    <a:pt x="92900" y="48014"/>
                    <a:pt x="81203" y="52911"/>
                    <a:pt x="71409" y="62704"/>
                  </a:cubicBezTo>
                  <a:cubicBezTo>
                    <a:pt x="61616" y="72498"/>
                    <a:pt x="56719" y="86236"/>
                    <a:pt x="56719" y="103918"/>
                  </a:cubicBezTo>
                  <a:lnTo>
                    <a:pt x="56719" y="211146"/>
                  </a:lnTo>
                  <a:lnTo>
                    <a:pt x="0" y="211146"/>
                  </a:lnTo>
                  <a:lnTo>
                    <a:pt x="0" y="4126"/>
                  </a:lnTo>
                  <a:lnTo>
                    <a:pt x="49284" y="4126"/>
                  </a:lnTo>
                  <a:lnTo>
                    <a:pt x="53002" y="44705"/>
                  </a:lnTo>
                  <a:cubicBezTo>
                    <a:pt x="64291" y="14917"/>
                    <a:pt x="85691" y="0"/>
                    <a:pt x="117157" y="0"/>
                  </a:cubicBezTo>
                  <a:cubicBezTo>
                    <a:pt x="126814" y="0"/>
                    <a:pt x="134250" y="1496"/>
                    <a:pt x="139509" y="4534"/>
                  </a:cubicBezTo>
                </a:path>
              </a:pathLst>
            </a:custGeom>
            <a:solidFill>
              <a:srgbClr val="FFFFFF"/>
            </a:solidFill>
            <a:ln w="4532" cap="flat">
              <a:noFill/>
              <a:prstDash val="solid"/>
              <a:miter/>
            </a:ln>
          </p:spPr>
          <p:txBody>
            <a:bodyPr rtlCol="0" anchor="ctr"/>
            <a:lstStyle/>
            <a:p>
              <a:endParaRPr lang="fr-FR"/>
            </a:p>
          </p:txBody>
        </p:sp>
        <p:sp>
          <p:nvSpPr>
            <p:cNvPr id="7" name="Forme libre : forme 6">
              <a:extLst>
                <a:ext uri="{FF2B5EF4-FFF2-40B4-BE49-F238E27FC236}">
                  <a16:creationId xmlns:a16="http://schemas.microsoft.com/office/drawing/2014/main" id="{08D0EA5E-3C42-475A-91F6-3033BBDA5581}"/>
                </a:ext>
              </a:extLst>
            </p:cNvPr>
            <p:cNvSpPr/>
            <p:nvPr/>
          </p:nvSpPr>
          <p:spPr>
            <a:xfrm>
              <a:off x="707494" y="472903"/>
              <a:ext cx="216087" cy="215316"/>
            </a:xfrm>
            <a:custGeom>
              <a:avLst/>
              <a:gdLst>
                <a:gd name="connsiteX0" fmla="*/ 216087 w 216087"/>
                <a:gd name="connsiteY0" fmla="*/ 175146 h 215316"/>
                <a:gd name="connsiteX1" fmla="*/ 211961 w 216087"/>
                <a:gd name="connsiteY1" fmla="*/ 209513 h 215316"/>
                <a:gd name="connsiteX2" fmla="*/ 185030 w 216087"/>
                <a:gd name="connsiteY2" fmla="*/ 215317 h 215316"/>
                <a:gd name="connsiteX3" fmla="*/ 137423 w 216087"/>
                <a:gd name="connsiteY3" fmla="*/ 184259 h 215316"/>
                <a:gd name="connsiteX4" fmla="*/ 109268 w 216087"/>
                <a:gd name="connsiteY4" fmla="*/ 207428 h 215316"/>
                <a:gd name="connsiteX5" fmla="*/ 64155 w 216087"/>
                <a:gd name="connsiteY5" fmla="*/ 215317 h 215316"/>
                <a:gd name="connsiteX6" fmla="*/ 16957 w 216087"/>
                <a:gd name="connsiteY6" fmla="*/ 201670 h 215316"/>
                <a:gd name="connsiteX7" fmla="*/ 0 w 216087"/>
                <a:gd name="connsiteY7" fmla="*/ 162315 h 215316"/>
                <a:gd name="connsiteX8" fmla="*/ 80749 w 216087"/>
                <a:gd name="connsiteY8" fmla="*/ 96890 h 215316"/>
                <a:gd name="connsiteX9" fmla="*/ 130441 w 216087"/>
                <a:gd name="connsiteY9" fmla="*/ 87369 h 215316"/>
                <a:gd name="connsiteX10" fmla="*/ 130441 w 216087"/>
                <a:gd name="connsiteY10" fmla="*/ 77440 h 215316"/>
                <a:gd name="connsiteX11" fmla="*/ 121147 w 216087"/>
                <a:gd name="connsiteY11" fmla="*/ 51143 h 215316"/>
                <a:gd name="connsiteX12" fmla="*/ 95258 w 216087"/>
                <a:gd name="connsiteY12" fmla="*/ 41395 h 215316"/>
                <a:gd name="connsiteX13" fmla="*/ 64200 w 216087"/>
                <a:gd name="connsiteY13" fmla="*/ 49647 h 215316"/>
                <a:gd name="connsiteX14" fmla="*/ 47652 w 216087"/>
                <a:gd name="connsiteY14" fmla="*/ 76578 h 215316"/>
                <a:gd name="connsiteX15" fmla="*/ 2539 w 216087"/>
                <a:gd name="connsiteY15" fmla="*/ 57536 h 215316"/>
                <a:gd name="connsiteX16" fmla="*/ 32327 w 216087"/>
                <a:gd name="connsiteY16" fmla="*/ 15325 h 215316"/>
                <a:gd name="connsiteX17" fmla="*/ 92719 w 216087"/>
                <a:gd name="connsiteY17" fmla="*/ 0 h 215316"/>
                <a:gd name="connsiteX18" fmla="*/ 161861 w 216087"/>
                <a:gd name="connsiteY18" fmla="*/ 19269 h 215316"/>
                <a:gd name="connsiteX19" fmla="*/ 186707 w 216087"/>
                <a:gd name="connsiteY19" fmla="*/ 76216 h 215316"/>
                <a:gd name="connsiteX20" fmla="*/ 186707 w 216087"/>
                <a:gd name="connsiteY20" fmla="*/ 161091 h 215316"/>
                <a:gd name="connsiteX21" fmla="*/ 190425 w 216087"/>
                <a:gd name="connsiteY21" fmla="*/ 173106 h 215316"/>
                <a:gd name="connsiteX22" fmla="*/ 202032 w 216087"/>
                <a:gd name="connsiteY22" fmla="*/ 176824 h 215316"/>
                <a:gd name="connsiteX23" fmla="*/ 216087 w 216087"/>
                <a:gd name="connsiteY23" fmla="*/ 175146 h 215316"/>
                <a:gd name="connsiteX24" fmla="*/ 115298 w 216087"/>
                <a:gd name="connsiteY24" fmla="*/ 167892 h 215316"/>
                <a:gd name="connsiteX25" fmla="*/ 130396 w 216087"/>
                <a:gd name="connsiteY25" fmla="*/ 143681 h 215316"/>
                <a:gd name="connsiteX26" fmla="*/ 130396 w 216087"/>
                <a:gd name="connsiteY26" fmla="*/ 122144 h 215316"/>
                <a:gd name="connsiteX27" fmla="*/ 86099 w 216087"/>
                <a:gd name="connsiteY27" fmla="*/ 132074 h 215316"/>
                <a:gd name="connsiteX28" fmla="*/ 65198 w 216087"/>
                <a:gd name="connsiteY28" fmla="*/ 140960 h 215316"/>
                <a:gd name="connsiteX29" fmla="*/ 58352 w 216087"/>
                <a:gd name="connsiteY29" fmla="*/ 156466 h 215316"/>
                <a:gd name="connsiteX30" fmla="*/ 64563 w 216087"/>
                <a:gd name="connsiteY30" fmla="*/ 171564 h 215316"/>
                <a:gd name="connsiteX31" fmla="*/ 81928 w 216087"/>
                <a:gd name="connsiteY31" fmla="*/ 176733 h 215316"/>
                <a:gd name="connsiteX32" fmla="*/ 115298 w 216087"/>
                <a:gd name="connsiteY32" fmla="*/ 167892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6087" h="215316">
                  <a:moveTo>
                    <a:pt x="216087" y="175146"/>
                  </a:moveTo>
                  <a:lnTo>
                    <a:pt x="211961" y="209513"/>
                  </a:lnTo>
                  <a:cubicBezTo>
                    <a:pt x="204208" y="213367"/>
                    <a:pt x="195276" y="215317"/>
                    <a:pt x="185030" y="215317"/>
                  </a:cubicBezTo>
                  <a:cubicBezTo>
                    <a:pt x="158552" y="215317"/>
                    <a:pt x="142683" y="204979"/>
                    <a:pt x="137423" y="184259"/>
                  </a:cubicBezTo>
                  <a:cubicBezTo>
                    <a:pt x="131348" y="194461"/>
                    <a:pt x="121963" y="202214"/>
                    <a:pt x="109268" y="207428"/>
                  </a:cubicBezTo>
                  <a:cubicBezTo>
                    <a:pt x="96573" y="212642"/>
                    <a:pt x="81520" y="215317"/>
                    <a:pt x="64155" y="215317"/>
                  </a:cubicBezTo>
                  <a:cubicBezTo>
                    <a:pt x="43979" y="215317"/>
                    <a:pt x="28292" y="210738"/>
                    <a:pt x="16957" y="201670"/>
                  </a:cubicBezTo>
                  <a:cubicBezTo>
                    <a:pt x="5622" y="192556"/>
                    <a:pt x="0" y="179453"/>
                    <a:pt x="0" y="162315"/>
                  </a:cubicBezTo>
                  <a:cubicBezTo>
                    <a:pt x="0" y="128628"/>
                    <a:pt x="26932" y="106820"/>
                    <a:pt x="80749" y="96890"/>
                  </a:cubicBezTo>
                  <a:lnTo>
                    <a:pt x="130441" y="87369"/>
                  </a:lnTo>
                  <a:lnTo>
                    <a:pt x="130441" y="77440"/>
                  </a:lnTo>
                  <a:cubicBezTo>
                    <a:pt x="130441" y="66422"/>
                    <a:pt x="127358" y="57626"/>
                    <a:pt x="121147" y="51143"/>
                  </a:cubicBezTo>
                  <a:cubicBezTo>
                    <a:pt x="114935" y="44659"/>
                    <a:pt x="106321" y="41395"/>
                    <a:pt x="95258" y="41395"/>
                  </a:cubicBezTo>
                  <a:cubicBezTo>
                    <a:pt x="82563" y="41395"/>
                    <a:pt x="72226" y="44161"/>
                    <a:pt x="64200" y="49647"/>
                  </a:cubicBezTo>
                  <a:cubicBezTo>
                    <a:pt x="56175" y="55178"/>
                    <a:pt x="50689" y="64155"/>
                    <a:pt x="47652" y="76578"/>
                  </a:cubicBezTo>
                  <a:lnTo>
                    <a:pt x="2539" y="57536"/>
                  </a:lnTo>
                  <a:cubicBezTo>
                    <a:pt x="6937" y="39581"/>
                    <a:pt x="16866" y="25526"/>
                    <a:pt x="32327" y="15325"/>
                  </a:cubicBezTo>
                  <a:cubicBezTo>
                    <a:pt x="47742" y="5123"/>
                    <a:pt x="67873" y="0"/>
                    <a:pt x="92719" y="0"/>
                  </a:cubicBezTo>
                  <a:cubicBezTo>
                    <a:pt x="122235" y="0"/>
                    <a:pt x="145313" y="6393"/>
                    <a:pt x="161861" y="19269"/>
                  </a:cubicBezTo>
                  <a:cubicBezTo>
                    <a:pt x="178410" y="32100"/>
                    <a:pt x="186707" y="51098"/>
                    <a:pt x="186707" y="76216"/>
                  </a:cubicBezTo>
                  <a:lnTo>
                    <a:pt x="186707" y="161091"/>
                  </a:lnTo>
                  <a:cubicBezTo>
                    <a:pt x="186707" y="166622"/>
                    <a:pt x="187931" y="170612"/>
                    <a:pt x="190425" y="173106"/>
                  </a:cubicBezTo>
                  <a:cubicBezTo>
                    <a:pt x="192919" y="175600"/>
                    <a:pt x="196773" y="176824"/>
                    <a:pt x="202032" y="176824"/>
                  </a:cubicBezTo>
                  <a:cubicBezTo>
                    <a:pt x="207835" y="176778"/>
                    <a:pt x="212505" y="176234"/>
                    <a:pt x="216087" y="175146"/>
                  </a:cubicBezTo>
                  <a:moveTo>
                    <a:pt x="115298" y="167892"/>
                  </a:moveTo>
                  <a:cubicBezTo>
                    <a:pt x="125363" y="161952"/>
                    <a:pt x="130396" y="153882"/>
                    <a:pt x="130396" y="143681"/>
                  </a:cubicBezTo>
                  <a:lnTo>
                    <a:pt x="130396" y="122144"/>
                  </a:lnTo>
                  <a:lnTo>
                    <a:pt x="86099" y="132074"/>
                  </a:lnTo>
                  <a:cubicBezTo>
                    <a:pt x="76714" y="134295"/>
                    <a:pt x="69732" y="137242"/>
                    <a:pt x="65198" y="140960"/>
                  </a:cubicBezTo>
                  <a:cubicBezTo>
                    <a:pt x="60619" y="144678"/>
                    <a:pt x="58352" y="149847"/>
                    <a:pt x="58352" y="156466"/>
                  </a:cubicBezTo>
                  <a:cubicBezTo>
                    <a:pt x="58352" y="163086"/>
                    <a:pt x="60437" y="168119"/>
                    <a:pt x="64563" y="171564"/>
                  </a:cubicBezTo>
                  <a:cubicBezTo>
                    <a:pt x="68689" y="175010"/>
                    <a:pt x="74493" y="176733"/>
                    <a:pt x="81928" y="176733"/>
                  </a:cubicBezTo>
                  <a:cubicBezTo>
                    <a:pt x="94079" y="176778"/>
                    <a:pt x="105187" y="173831"/>
                    <a:pt x="115298" y="167892"/>
                  </a:cubicBezTo>
                </a:path>
              </a:pathLst>
            </a:custGeom>
            <a:solidFill>
              <a:srgbClr val="FFFFFF"/>
            </a:solidFill>
            <a:ln w="4532"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8244CB39-E7D0-4F5E-B609-084BE3B45ABD}"/>
                </a:ext>
              </a:extLst>
            </p:cNvPr>
            <p:cNvSpPr/>
            <p:nvPr/>
          </p:nvSpPr>
          <p:spPr>
            <a:xfrm>
              <a:off x="933692" y="472903"/>
              <a:ext cx="332835" cy="211190"/>
            </a:xfrm>
            <a:custGeom>
              <a:avLst/>
              <a:gdLst>
                <a:gd name="connsiteX0" fmla="*/ 311935 w 332835"/>
                <a:gd name="connsiteY0" fmla="*/ 19451 h 211190"/>
                <a:gd name="connsiteX1" fmla="*/ 332836 w 332835"/>
                <a:gd name="connsiteY1" fmla="*/ 75354 h 211190"/>
                <a:gd name="connsiteX2" fmla="*/ 332836 w 332835"/>
                <a:gd name="connsiteY2" fmla="*/ 211146 h 211190"/>
                <a:gd name="connsiteX3" fmla="*/ 276116 w 332835"/>
                <a:gd name="connsiteY3" fmla="*/ 211146 h 211190"/>
                <a:gd name="connsiteX4" fmla="*/ 276116 w 332835"/>
                <a:gd name="connsiteY4" fmla="*/ 86553 h 211190"/>
                <a:gd name="connsiteX5" fmla="*/ 266595 w 332835"/>
                <a:gd name="connsiteY5" fmla="*/ 54861 h 211190"/>
                <a:gd name="connsiteX6" fmla="*/ 240525 w 332835"/>
                <a:gd name="connsiteY6" fmla="*/ 44705 h 211190"/>
                <a:gd name="connsiteX7" fmla="*/ 207835 w 332835"/>
                <a:gd name="connsiteY7" fmla="*/ 59213 h 211190"/>
                <a:gd name="connsiteX8" fmla="*/ 195004 w 332835"/>
                <a:gd name="connsiteY8" fmla="*/ 99792 h 211190"/>
                <a:gd name="connsiteX9" fmla="*/ 195004 w 332835"/>
                <a:gd name="connsiteY9" fmla="*/ 211191 h 211190"/>
                <a:gd name="connsiteX10" fmla="*/ 138285 w 332835"/>
                <a:gd name="connsiteY10" fmla="*/ 211191 h 211190"/>
                <a:gd name="connsiteX11" fmla="*/ 138285 w 332835"/>
                <a:gd name="connsiteY11" fmla="*/ 86553 h 211190"/>
                <a:gd name="connsiteX12" fmla="*/ 128764 w 332835"/>
                <a:gd name="connsiteY12" fmla="*/ 54861 h 211190"/>
                <a:gd name="connsiteX13" fmla="*/ 102285 w 332835"/>
                <a:gd name="connsiteY13" fmla="*/ 44705 h 211190"/>
                <a:gd name="connsiteX14" fmla="*/ 70185 w 332835"/>
                <a:gd name="connsiteY14" fmla="*/ 58987 h 211190"/>
                <a:gd name="connsiteX15" fmla="*/ 56719 w 332835"/>
                <a:gd name="connsiteY15" fmla="*/ 101424 h 211190"/>
                <a:gd name="connsiteX16" fmla="*/ 56719 w 332835"/>
                <a:gd name="connsiteY16" fmla="*/ 211146 h 211190"/>
                <a:gd name="connsiteX17" fmla="*/ 0 w 332835"/>
                <a:gd name="connsiteY17" fmla="*/ 211146 h 211190"/>
                <a:gd name="connsiteX18" fmla="*/ 0 w 332835"/>
                <a:gd name="connsiteY18" fmla="*/ 4126 h 211190"/>
                <a:gd name="connsiteX19" fmla="*/ 50916 w 332835"/>
                <a:gd name="connsiteY19" fmla="*/ 4126 h 211190"/>
                <a:gd name="connsiteX20" fmla="*/ 52594 w 332835"/>
                <a:gd name="connsiteY20" fmla="*/ 40987 h 211190"/>
                <a:gd name="connsiteX21" fmla="*/ 80931 w 332835"/>
                <a:gd name="connsiteY21" fmla="*/ 10337 h 211190"/>
                <a:gd name="connsiteX22" fmla="*/ 121283 w 332835"/>
                <a:gd name="connsiteY22" fmla="*/ 0 h 211190"/>
                <a:gd name="connsiteX23" fmla="*/ 162496 w 332835"/>
                <a:gd name="connsiteY23" fmla="*/ 10745 h 211190"/>
                <a:gd name="connsiteX24" fmla="*/ 188793 w 332835"/>
                <a:gd name="connsiteY24" fmla="*/ 41803 h 211190"/>
                <a:gd name="connsiteX25" fmla="*/ 217765 w 332835"/>
                <a:gd name="connsiteY25" fmla="*/ 10745 h 211190"/>
                <a:gd name="connsiteX26" fmla="*/ 259160 w 332835"/>
                <a:gd name="connsiteY26" fmla="*/ 0 h 211190"/>
                <a:gd name="connsiteX27" fmla="*/ 311935 w 332835"/>
                <a:gd name="connsiteY27" fmla="*/ 19451 h 2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2835" h="211190">
                  <a:moveTo>
                    <a:pt x="311935" y="19451"/>
                  </a:moveTo>
                  <a:cubicBezTo>
                    <a:pt x="325854" y="32418"/>
                    <a:pt x="332836" y="51052"/>
                    <a:pt x="332836" y="75354"/>
                  </a:cubicBezTo>
                  <a:lnTo>
                    <a:pt x="332836" y="211146"/>
                  </a:lnTo>
                  <a:lnTo>
                    <a:pt x="276116" y="211146"/>
                  </a:lnTo>
                  <a:lnTo>
                    <a:pt x="276116" y="86553"/>
                  </a:lnTo>
                  <a:cubicBezTo>
                    <a:pt x="276116" y="72180"/>
                    <a:pt x="272943" y="61662"/>
                    <a:pt x="266595" y="54861"/>
                  </a:cubicBezTo>
                  <a:cubicBezTo>
                    <a:pt x="260248" y="48105"/>
                    <a:pt x="251543" y="44705"/>
                    <a:pt x="240525" y="44705"/>
                  </a:cubicBezTo>
                  <a:cubicBezTo>
                    <a:pt x="227286" y="44705"/>
                    <a:pt x="216359" y="49556"/>
                    <a:pt x="207835" y="59213"/>
                  </a:cubicBezTo>
                  <a:cubicBezTo>
                    <a:pt x="199266" y="68871"/>
                    <a:pt x="195004" y="82427"/>
                    <a:pt x="195004" y="99792"/>
                  </a:cubicBezTo>
                  <a:lnTo>
                    <a:pt x="195004" y="211191"/>
                  </a:lnTo>
                  <a:lnTo>
                    <a:pt x="138285" y="211191"/>
                  </a:lnTo>
                  <a:lnTo>
                    <a:pt x="138285" y="86553"/>
                  </a:lnTo>
                  <a:cubicBezTo>
                    <a:pt x="138285" y="72180"/>
                    <a:pt x="135111" y="61662"/>
                    <a:pt x="128764" y="54861"/>
                  </a:cubicBezTo>
                  <a:cubicBezTo>
                    <a:pt x="122416" y="48105"/>
                    <a:pt x="113575" y="44705"/>
                    <a:pt x="102285" y="44705"/>
                  </a:cubicBezTo>
                  <a:cubicBezTo>
                    <a:pt x="89863" y="44705"/>
                    <a:pt x="79162" y="49465"/>
                    <a:pt x="70185" y="58987"/>
                  </a:cubicBezTo>
                  <a:cubicBezTo>
                    <a:pt x="61208" y="68508"/>
                    <a:pt x="56719" y="82654"/>
                    <a:pt x="56719" y="101424"/>
                  </a:cubicBezTo>
                  <a:lnTo>
                    <a:pt x="56719" y="211146"/>
                  </a:lnTo>
                  <a:lnTo>
                    <a:pt x="0" y="211146"/>
                  </a:lnTo>
                  <a:lnTo>
                    <a:pt x="0" y="4126"/>
                  </a:lnTo>
                  <a:lnTo>
                    <a:pt x="50916" y="4126"/>
                  </a:lnTo>
                  <a:lnTo>
                    <a:pt x="52594" y="40987"/>
                  </a:lnTo>
                  <a:cubicBezTo>
                    <a:pt x="59485" y="27476"/>
                    <a:pt x="68961" y="17229"/>
                    <a:pt x="80931" y="10337"/>
                  </a:cubicBezTo>
                  <a:cubicBezTo>
                    <a:pt x="92946" y="3446"/>
                    <a:pt x="106411" y="0"/>
                    <a:pt x="121283" y="0"/>
                  </a:cubicBezTo>
                  <a:cubicBezTo>
                    <a:pt x="136743" y="0"/>
                    <a:pt x="150481" y="3582"/>
                    <a:pt x="162496" y="10745"/>
                  </a:cubicBezTo>
                  <a:cubicBezTo>
                    <a:pt x="174511" y="17909"/>
                    <a:pt x="183262" y="28292"/>
                    <a:pt x="188793" y="41803"/>
                  </a:cubicBezTo>
                  <a:cubicBezTo>
                    <a:pt x="195412" y="28292"/>
                    <a:pt x="205070" y="17909"/>
                    <a:pt x="217765" y="10745"/>
                  </a:cubicBezTo>
                  <a:cubicBezTo>
                    <a:pt x="230460" y="3582"/>
                    <a:pt x="244243" y="0"/>
                    <a:pt x="259160" y="0"/>
                  </a:cubicBezTo>
                  <a:cubicBezTo>
                    <a:pt x="280378" y="0"/>
                    <a:pt x="297970" y="6484"/>
                    <a:pt x="311935" y="19451"/>
                  </a:cubicBezTo>
                </a:path>
              </a:pathLst>
            </a:custGeom>
            <a:solidFill>
              <a:srgbClr val="FFFFFF"/>
            </a:solidFill>
            <a:ln w="4532"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889E785A-5EB6-467B-B261-8A7CF1991511}"/>
                </a:ext>
              </a:extLst>
            </p:cNvPr>
            <p:cNvSpPr/>
            <p:nvPr/>
          </p:nvSpPr>
          <p:spPr>
            <a:xfrm>
              <a:off x="1287792" y="472903"/>
              <a:ext cx="216087" cy="215316"/>
            </a:xfrm>
            <a:custGeom>
              <a:avLst/>
              <a:gdLst>
                <a:gd name="connsiteX0" fmla="*/ 216087 w 216087"/>
                <a:gd name="connsiteY0" fmla="*/ 175146 h 215316"/>
                <a:gd name="connsiteX1" fmla="*/ 211961 w 216087"/>
                <a:gd name="connsiteY1" fmla="*/ 209513 h 215316"/>
                <a:gd name="connsiteX2" fmla="*/ 185030 w 216087"/>
                <a:gd name="connsiteY2" fmla="*/ 215317 h 215316"/>
                <a:gd name="connsiteX3" fmla="*/ 137423 w 216087"/>
                <a:gd name="connsiteY3" fmla="*/ 184259 h 215316"/>
                <a:gd name="connsiteX4" fmla="*/ 109268 w 216087"/>
                <a:gd name="connsiteY4" fmla="*/ 207428 h 215316"/>
                <a:gd name="connsiteX5" fmla="*/ 64155 w 216087"/>
                <a:gd name="connsiteY5" fmla="*/ 215317 h 215316"/>
                <a:gd name="connsiteX6" fmla="*/ 16957 w 216087"/>
                <a:gd name="connsiteY6" fmla="*/ 201670 h 215316"/>
                <a:gd name="connsiteX7" fmla="*/ 0 w 216087"/>
                <a:gd name="connsiteY7" fmla="*/ 162315 h 215316"/>
                <a:gd name="connsiteX8" fmla="*/ 80749 w 216087"/>
                <a:gd name="connsiteY8" fmla="*/ 96890 h 215316"/>
                <a:gd name="connsiteX9" fmla="*/ 130441 w 216087"/>
                <a:gd name="connsiteY9" fmla="*/ 87369 h 215316"/>
                <a:gd name="connsiteX10" fmla="*/ 130441 w 216087"/>
                <a:gd name="connsiteY10" fmla="*/ 77440 h 215316"/>
                <a:gd name="connsiteX11" fmla="*/ 121147 w 216087"/>
                <a:gd name="connsiteY11" fmla="*/ 51143 h 215316"/>
                <a:gd name="connsiteX12" fmla="*/ 95258 w 216087"/>
                <a:gd name="connsiteY12" fmla="*/ 41395 h 215316"/>
                <a:gd name="connsiteX13" fmla="*/ 64200 w 216087"/>
                <a:gd name="connsiteY13" fmla="*/ 49647 h 215316"/>
                <a:gd name="connsiteX14" fmla="*/ 47652 w 216087"/>
                <a:gd name="connsiteY14" fmla="*/ 76578 h 215316"/>
                <a:gd name="connsiteX15" fmla="*/ 2494 w 216087"/>
                <a:gd name="connsiteY15" fmla="*/ 57536 h 215316"/>
                <a:gd name="connsiteX16" fmla="*/ 32327 w 216087"/>
                <a:gd name="connsiteY16" fmla="*/ 15325 h 215316"/>
                <a:gd name="connsiteX17" fmla="*/ 92764 w 216087"/>
                <a:gd name="connsiteY17" fmla="*/ 0 h 215316"/>
                <a:gd name="connsiteX18" fmla="*/ 161907 w 216087"/>
                <a:gd name="connsiteY18" fmla="*/ 19269 h 215316"/>
                <a:gd name="connsiteX19" fmla="*/ 186753 w 216087"/>
                <a:gd name="connsiteY19" fmla="*/ 76216 h 215316"/>
                <a:gd name="connsiteX20" fmla="*/ 186753 w 216087"/>
                <a:gd name="connsiteY20" fmla="*/ 161091 h 215316"/>
                <a:gd name="connsiteX21" fmla="*/ 190470 w 216087"/>
                <a:gd name="connsiteY21" fmla="*/ 173106 h 215316"/>
                <a:gd name="connsiteX22" fmla="*/ 202077 w 216087"/>
                <a:gd name="connsiteY22" fmla="*/ 176824 h 215316"/>
                <a:gd name="connsiteX23" fmla="*/ 216087 w 216087"/>
                <a:gd name="connsiteY23" fmla="*/ 175146 h 215316"/>
                <a:gd name="connsiteX24" fmla="*/ 115253 w 216087"/>
                <a:gd name="connsiteY24" fmla="*/ 167892 h 215316"/>
                <a:gd name="connsiteX25" fmla="*/ 130351 w 216087"/>
                <a:gd name="connsiteY25" fmla="*/ 143681 h 215316"/>
                <a:gd name="connsiteX26" fmla="*/ 130351 w 216087"/>
                <a:gd name="connsiteY26" fmla="*/ 122144 h 215316"/>
                <a:gd name="connsiteX27" fmla="*/ 86054 w 216087"/>
                <a:gd name="connsiteY27" fmla="*/ 132074 h 215316"/>
                <a:gd name="connsiteX28" fmla="*/ 65153 w 216087"/>
                <a:gd name="connsiteY28" fmla="*/ 140960 h 215316"/>
                <a:gd name="connsiteX29" fmla="*/ 58306 w 216087"/>
                <a:gd name="connsiteY29" fmla="*/ 156466 h 215316"/>
                <a:gd name="connsiteX30" fmla="*/ 64518 w 216087"/>
                <a:gd name="connsiteY30" fmla="*/ 171564 h 215316"/>
                <a:gd name="connsiteX31" fmla="*/ 81883 w 216087"/>
                <a:gd name="connsiteY31" fmla="*/ 176733 h 215316"/>
                <a:gd name="connsiteX32" fmla="*/ 115253 w 216087"/>
                <a:gd name="connsiteY32" fmla="*/ 167892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6087" h="215316">
                  <a:moveTo>
                    <a:pt x="216087" y="175146"/>
                  </a:moveTo>
                  <a:lnTo>
                    <a:pt x="211961" y="209513"/>
                  </a:lnTo>
                  <a:cubicBezTo>
                    <a:pt x="204254" y="213367"/>
                    <a:pt x="195276" y="215317"/>
                    <a:pt x="185030" y="215317"/>
                  </a:cubicBezTo>
                  <a:cubicBezTo>
                    <a:pt x="158552" y="215317"/>
                    <a:pt x="142637" y="204979"/>
                    <a:pt x="137423" y="184259"/>
                  </a:cubicBezTo>
                  <a:cubicBezTo>
                    <a:pt x="131348" y="194461"/>
                    <a:pt x="121963" y="202214"/>
                    <a:pt x="109268" y="207428"/>
                  </a:cubicBezTo>
                  <a:cubicBezTo>
                    <a:pt x="96573" y="212642"/>
                    <a:pt x="81520" y="215317"/>
                    <a:pt x="64155" y="215317"/>
                  </a:cubicBezTo>
                  <a:cubicBezTo>
                    <a:pt x="43979" y="215317"/>
                    <a:pt x="28246" y="210738"/>
                    <a:pt x="16957" y="201670"/>
                  </a:cubicBezTo>
                  <a:cubicBezTo>
                    <a:pt x="5622" y="192556"/>
                    <a:pt x="0" y="179453"/>
                    <a:pt x="0" y="162315"/>
                  </a:cubicBezTo>
                  <a:cubicBezTo>
                    <a:pt x="0" y="128628"/>
                    <a:pt x="26886" y="106820"/>
                    <a:pt x="80749" y="96890"/>
                  </a:cubicBezTo>
                  <a:lnTo>
                    <a:pt x="130441" y="87369"/>
                  </a:lnTo>
                  <a:lnTo>
                    <a:pt x="130441" y="77440"/>
                  </a:lnTo>
                  <a:cubicBezTo>
                    <a:pt x="130441" y="66422"/>
                    <a:pt x="127358" y="57626"/>
                    <a:pt x="121147" y="51143"/>
                  </a:cubicBezTo>
                  <a:cubicBezTo>
                    <a:pt x="114935" y="44659"/>
                    <a:pt x="106321" y="41395"/>
                    <a:pt x="95258" y="41395"/>
                  </a:cubicBezTo>
                  <a:cubicBezTo>
                    <a:pt x="82563" y="41395"/>
                    <a:pt x="72226" y="44161"/>
                    <a:pt x="64200" y="49647"/>
                  </a:cubicBezTo>
                  <a:cubicBezTo>
                    <a:pt x="56175" y="55178"/>
                    <a:pt x="50689" y="64155"/>
                    <a:pt x="47652" y="76578"/>
                  </a:cubicBezTo>
                  <a:lnTo>
                    <a:pt x="2494" y="57536"/>
                  </a:lnTo>
                  <a:cubicBezTo>
                    <a:pt x="6892" y="39581"/>
                    <a:pt x="16866" y="25526"/>
                    <a:pt x="32327" y="15325"/>
                  </a:cubicBezTo>
                  <a:cubicBezTo>
                    <a:pt x="47788" y="5123"/>
                    <a:pt x="67918" y="0"/>
                    <a:pt x="92764" y="0"/>
                  </a:cubicBezTo>
                  <a:cubicBezTo>
                    <a:pt x="122280" y="0"/>
                    <a:pt x="145358" y="6393"/>
                    <a:pt x="161907" y="19269"/>
                  </a:cubicBezTo>
                  <a:cubicBezTo>
                    <a:pt x="178456" y="32100"/>
                    <a:pt x="186753" y="51098"/>
                    <a:pt x="186753" y="76216"/>
                  </a:cubicBezTo>
                  <a:lnTo>
                    <a:pt x="186753" y="161091"/>
                  </a:lnTo>
                  <a:cubicBezTo>
                    <a:pt x="186753" y="166622"/>
                    <a:pt x="187977" y="170612"/>
                    <a:pt x="190470" y="173106"/>
                  </a:cubicBezTo>
                  <a:cubicBezTo>
                    <a:pt x="192964" y="175600"/>
                    <a:pt x="196818" y="176824"/>
                    <a:pt x="202077" y="176824"/>
                  </a:cubicBezTo>
                  <a:cubicBezTo>
                    <a:pt x="207790" y="176778"/>
                    <a:pt x="212505" y="176234"/>
                    <a:pt x="216087" y="175146"/>
                  </a:cubicBezTo>
                  <a:moveTo>
                    <a:pt x="115253" y="167892"/>
                  </a:moveTo>
                  <a:cubicBezTo>
                    <a:pt x="125318" y="161952"/>
                    <a:pt x="130351" y="153882"/>
                    <a:pt x="130351" y="143681"/>
                  </a:cubicBezTo>
                  <a:lnTo>
                    <a:pt x="130351" y="122144"/>
                  </a:lnTo>
                  <a:lnTo>
                    <a:pt x="86054" y="132074"/>
                  </a:lnTo>
                  <a:cubicBezTo>
                    <a:pt x="76669" y="134295"/>
                    <a:pt x="69687" y="137242"/>
                    <a:pt x="65153" y="140960"/>
                  </a:cubicBezTo>
                  <a:cubicBezTo>
                    <a:pt x="60619" y="144678"/>
                    <a:pt x="58306" y="149847"/>
                    <a:pt x="58306" y="156466"/>
                  </a:cubicBezTo>
                  <a:cubicBezTo>
                    <a:pt x="58306" y="163086"/>
                    <a:pt x="60392" y="168119"/>
                    <a:pt x="64518" y="171564"/>
                  </a:cubicBezTo>
                  <a:cubicBezTo>
                    <a:pt x="68644" y="175010"/>
                    <a:pt x="74447" y="176733"/>
                    <a:pt x="81883" y="176733"/>
                  </a:cubicBezTo>
                  <a:cubicBezTo>
                    <a:pt x="94079" y="176778"/>
                    <a:pt x="105187" y="173831"/>
                    <a:pt x="115253" y="167892"/>
                  </a:cubicBezTo>
                </a:path>
              </a:pathLst>
            </a:custGeom>
            <a:solidFill>
              <a:srgbClr val="FFFFFF"/>
            </a:solidFill>
            <a:ln w="4532"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451E4BB1-CDCE-4A89-A509-5BBE85942767}"/>
                </a:ext>
              </a:extLst>
            </p:cNvPr>
            <p:cNvSpPr/>
            <p:nvPr/>
          </p:nvSpPr>
          <p:spPr>
            <a:xfrm>
              <a:off x="2247535" y="472903"/>
              <a:ext cx="204117" cy="215316"/>
            </a:xfrm>
            <a:custGeom>
              <a:avLst/>
              <a:gdLst>
                <a:gd name="connsiteX0" fmla="*/ 202440 w 204117"/>
                <a:gd name="connsiteY0" fmla="*/ 129172 h 215316"/>
                <a:gd name="connsiteX1" fmla="*/ 55903 w 204117"/>
                <a:gd name="connsiteY1" fmla="*/ 129172 h 215316"/>
                <a:gd name="connsiteX2" fmla="*/ 107635 w 204117"/>
                <a:gd name="connsiteY2" fmla="*/ 173061 h 215316"/>
                <a:gd name="connsiteX3" fmla="*/ 137015 w 204117"/>
                <a:gd name="connsiteY3" fmla="*/ 166441 h 215316"/>
                <a:gd name="connsiteX4" fmla="*/ 153156 w 204117"/>
                <a:gd name="connsiteY4" fmla="*/ 147398 h 215316"/>
                <a:gd name="connsiteX5" fmla="*/ 199538 w 204117"/>
                <a:gd name="connsiteY5" fmla="*/ 164355 h 215316"/>
                <a:gd name="connsiteX6" fmla="*/ 166214 w 204117"/>
                <a:gd name="connsiteY6" fmla="*/ 202259 h 215316"/>
                <a:gd name="connsiteX7" fmla="*/ 107635 w 204117"/>
                <a:gd name="connsiteY7" fmla="*/ 215317 h 215316"/>
                <a:gd name="connsiteX8" fmla="*/ 28156 w 204117"/>
                <a:gd name="connsiteY8" fmla="*/ 186934 h 215316"/>
                <a:gd name="connsiteX9" fmla="*/ 0 w 204117"/>
                <a:gd name="connsiteY9" fmla="*/ 107636 h 215316"/>
                <a:gd name="connsiteX10" fmla="*/ 27294 w 204117"/>
                <a:gd name="connsiteY10" fmla="*/ 28337 h 215316"/>
                <a:gd name="connsiteX11" fmla="*/ 104326 w 204117"/>
                <a:gd name="connsiteY11" fmla="*/ 0 h 215316"/>
                <a:gd name="connsiteX12" fmla="*/ 178229 w 204117"/>
                <a:gd name="connsiteY12" fmla="*/ 27748 h 215316"/>
                <a:gd name="connsiteX13" fmla="*/ 204118 w 204117"/>
                <a:gd name="connsiteY13" fmla="*/ 106820 h 215316"/>
                <a:gd name="connsiteX14" fmla="*/ 202440 w 204117"/>
                <a:gd name="connsiteY14" fmla="*/ 129172 h 215316"/>
                <a:gd name="connsiteX15" fmla="*/ 71001 w 204117"/>
                <a:gd name="connsiteY15" fmla="*/ 53818 h 215316"/>
                <a:gd name="connsiteX16" fmla="*/ 55450 w 204117"/>
                <a:gd name="connsiteY16" fmla="*/ 89409 h 215316"/>
                <a:gd name="connsiteX17" fmla="*/ 151932 w 204117"/>
                <a:gd name="connsiteY17" fmla="*/ 89409 h 215316"/>
                <a:gd name="connsiteX18" fmla="*/ 136199 w 204117"/>
                <a:gd name="connsiteY18" fmla="*/ 53999 h 215316"/>
                <a:gd name="connsiteX19" fmla="*/ 103918 w 204117"/>
                <a:gd name="connsiteY19" fmla="*/ 41758 h 215316"/>
                <a:gd name="connsiteX20" fmla="*/ 71001 w 204117"/>
                <a:gd name="connsiteY20" fmla="*/ 53818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117" h="215316">
                  <a:moveTo>
                    <a:pt x="202440" y="129172"/>
                  </a:moveTo>
                  <a:lnTo>
                    <a:pt x="55903" y="129172"/>
                  </a:lnTo>
                  <a:cubicBezTo>
                    <a:pt x="61707" y="158416"/>
                    <a:pt x="78936" y="173061"/>
                    <a:pt x="107635" y="173061"/>
                  </a:cubicBezTo>
                  <a:cubicBezTo>
                    <a:pt x="119515" y="173061"/>
                    <a:pt x="129308" y="170884"/>
                    <a:pt x="137015" y="166441"/>
                  </a:cubicBezTo>
                  <a:cubicBezTo>
                    <a:pt x="144723" y="162043"/>
                    <a:pt x="150119" y="155696"/>
                    <a:pt x="153156" y="147398"/>
                  </a:cubicBezTo>
                  <a:lnTo>
                    <a:pt x="199538" y="164355"/>
                  </a:lnTo>
                  <a:cubicBezTo>
                    <a:pt x="192919" y="180904"/>
                    <a:pt x="181811" y="193554"/>
                    <a:pt x="166214" y="202259"/>
                  </a:cubicBezTo>
                  <a:cubicBezTo>
                    <a:pt x="150617" y="210964"/>
                    <a:pt x="131076" y="215317"/>
                    <a:pt x="107635" y="215317"/>
                  </a:cubicBezTo>
                  <a:cubicBezTo>
                    <a:pt x="73404" y="215317"/>
                    <a:pt x="46926" y="205841"/>
                    <a:pt x="28156" y="186934"/>
                  </a:cubicBezTo>
                  <a:cubicBezTo>
                    <a:pt x="9385" y="168028"/>
                    <a:pt x="0" y="141595"/>
                    <a:pt x="0" y="107636"/>
                  </a:cubicBezTo>
                  <a:cubicBezTo>
                    <a:pt x="0" y="73677"/>
                    <a:pt x="9113" y="47244"/>
                    <a:pt x="27294" y="28337"/>
                  </a:cubicBezTo>
                  <a:cubicBezTo>
                    <a:pt x="45521" y="9431"/>
                    <a:pt x="71183" y="0"/>
                    <a:pt x="104326" y="0"/>
                  </a:cubicBezTo>
                  <a:cubicBezTo>
                    <a:pt x="136335" y="0"/>
                    <a:pt x="160955" y="9249"/>
                    <a:pt x="178229" y="27748"/>
                  </a:cubicBezTo>
                  <a:cubicBezTo>
                    <a:pt x="195458" y="46246"/>
                    <a:pt x="204118" y="72588"/>
                    <a:pt x="204118" y="106820"/>
                  </a:cubicBezTo>
                  <a:cubicBezTo>
                    <a:pt x="204072" y="114527"/>
                    <a:pt x="203528" y="122008"/>
                    <a:pt x="202440" y="129172"/>
                  </a:cubicBezTo>
                  <a:moveTo>
                    <a:pt x="71001" y="53818"/>
                  </a:moveTo>
                  <a:cubicBezTo>
                    <a:pt x="62840" y="61843"/>
                    <a:pt x="57672" y="73677"/>
                    <a:pt x="55450" y="89409"/>
                  </a:cubicBezTo>
                  <a:lnTo>
                    <a:pt x="151932" y="89409"/>
                  </a:lnTo>
                  <a:cubicBezTo>
                    <a:pt x="149710" y="73949"/>
                    <a:pt x="144496" y="62160"/>
                    <a:pt x="136199" y="53999"/>
                  </a:cubicBezTo>
                  <a:cubicBezTo>
                    <a:pt x="127902" y="45838"/>
                    <a:pt x="117157" y="41758"/>
                    <a:pt x="103918" y="41758"/>
                  </a:cubicBezTo>
                  <a:cubicBezTo>
                    <a:pt x="90089" y="41803"/>
                    <a:pt x="79117" y="45838"/>
                    <a:pt x="71001" y="53818"/>
                  </a:cubicBezTo>
                </a:path>
              </a:pathLst>
            </a:custGeom>
            <a:solidFill>
              <a:srgbClr val="FFFFFF"/>
            </a:solidFill>
            <a:ln w="4532"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2FA42D53-81A6-4E91-AD8F-7CE457B1BC7C}"/>
                </a:ext>
              </a:extLst>
            </p:cNvPr>
            <p:cNvSpPr/>
            <p:nvPr/>
          </p:nvSpPr>
          <p:spPr>
            <a:xfrm>
              <a:off x="1655222" y="472586"/>
              <a:ext cx="260292" cy="215679"/>
            </a:xfrm>
            <a:custGeom>
              <a:avLst/>
              <a:gdLst>
                <a:gd name="connsiteX0" fmla="*/ 107817 w 260292"/>
                <a:gd name="connsiteY0" fmla="*/ 215680 h 215679"/>
                <a:gd name="connsiteX1" fmla="*/ 0 w 260292"/>
                <a:gd name="connsiteY1" fmla="*/ 107862 h 215679"/>
                <a:gd name="connsiteX2" fmla="*/ 107817 w 260292"/>
                <a:gd name="connsiteY2" fmla="*/ 0 h 215679"/>
                <a:gd name="connsiteX3" fmla="*/ 183942 w 260292"/>
                <a:gd name="connsiteY3" fmla="*/ 31466 h 215679"/>
                <a:gd name="connsiteX4" fmla="*/ 260293 w 260292"/>
                <a:gd name="connsiteY4" fmla="*/ 107862 h 215679"/>
                <a:gd name="connsiteX5" fmla="*/ 183942 w 260292"/>
                <a:gd name="connsiteY5" fmla="*/ 184214 h 215679"/>
                <a:gd name="connsiteX6" fmla="*/ 107817 w 260292"/>
                <a:gd name="connsiteY6" fmla="*/ 215680 h 215679"/>
                <a:gd name="connsiteX7" fmla="*/ 107817 w 260292"/>
                <a:gd name="connsiteY7" fmla="*/ 53002 h 215679"/>
                <a:gd name="connsiteX8" fmla="*/ 53002 w 260292"/>
                <a:gd name="connsiteY8" fmla="*/ 107817 h 215679"/>
                <a:gd name="connsiteX9" fmla="*/ 107817 w 260292"/>
                <a:gd name="connsiteY9" fmla="*/ 162632 h 215679"/>
                <a:gd name="connsiteX10" fmla="*/ 146491 w 260292"/>
                <a:gd name="connsiteY10" fmla="*/ 146673 h 215679"/>
                <a:gd name="connsiteX11" fmla="*/ 185347 w 260292"/>
                <a:gd name="connsiteY11" fmla="*/ 107817 h 215679"/>
                <a:gd name="connsiteX12" fmla="*/ 146491 w 260292"/>
                <a:gd name="connsiteY12" fmla="*/ 68961 h 215679"/>
                <a:gd name="connsiteX13" fmla="*/ 107817 w 260292"/>
                <a:gd name="connsiteY13" fmla="*/ 53002 h 21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292" h="215679">
                  <a:moveTo>
                    <a:pt x="107817" y="215680"/>
                  </a:moveTo>
                  <a:cubicBezTo>
                    <a:pt x="48332" y="215680"/>
                    <a:pt x="0" y="167302"/>
                    <a:pt x="0" y="107862"/>
                  </a:cubicBezTo>
                  <a:cubicBezTo>
                    <a:pt x="0" y="48377"/>
                    <a:pt x="48377" y="0"/>
                    <a:pt x="107817" y="0"/>
                  </a:cubicBezTo>
                  <a:cubicBezTo>
                    <a:pt x="136562" y="0"/>
                    <a:pt x="163584" y="11153"/>
                    <a:pt x="183942" y="31466"/>
                  </a:cubicBezTo>
                  <a:lnTo>
                    <a:pt x="260293" y="107862"/>
                  </a:lnTo>
                  <a:lnTo>
                    <a:pt x="183942" y="184214"/>
                  </a:lnTo>
                  <a:cubicBezTo>
                    <a:pt x="163584" y="204526"/>
                    <a:pt x="136517" y="215680"/>
                    <a:pt x="107817" y="215680"/>
                  </a:cubicBezTo>
                  <a:moveTo>
                    <a:pt x="107817" y="53002"/>
                  </a:moveTo>
                  <a:cubicBezTo>
                    <a:pt x="77576" y="53002"/>
                    <a:pt x="53002" y="77576"/>
                    <a:pt x="53002" y="107817"/>
                  </a:cubicBezTo>
                  <a:cubicBezTo>
                    <a:pt x="53002" y="138059"/>
                    <a:pt x="77576" y="162632"/>
                    <a:pt x="107817" y="162632"/>
                  </a:cubicBezTo>
                  <a:cubicBezTo>
                    <a:pt x="122416" y="162632"/>
                    <a:pt x="136154" y="156965"/>
                    <a:pt x="146491" y="146673"/>
                  </a:cubicBezTo>
                  <a:lnTo>
                    <a:pt x="185347" y="107817"/>
                  </a:lnTo>
                  <a:lnTo>
                    <a:pt x="146491" y="68961"/>
                  </a:lnTo>
                  <a:cubicBezTo>
                    <a:pt x="136154" y="58715"/>
                    <a:pt x="122416" y="53002"/>
                    <a:pt x="107817" y="53002"/>
                  </a:cubicBezTo>
                </a:path>
              </a:pathLst>
            </a:custGeom>
            <a:solidFill>
              <a:srgbClr val="FFFFFF"/>
            </a:solidFill>
            <a:ln w="4532"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D2B38F53-9527-494E-A367-A098378E5348}"/>
                </a:ext>
              </a:extLst>
            </p:cNvPr>
            <p:cNvSpPr/>
            <p:nvPr/>
          </p:nvSpPr>
          <p:spPr>
            <a:xfrm>
              <a:off x="1897832" y="472903"/>
              <a:ext cx="332836" cy="211190"/>
            </a:xfrm>
            <a:custGeom>
              <a:avLst/>
              <a:gdLst>
                <a:gd name="connsiteX0" fmla="*/ 311980 w 332836"/>
                <a:gd name="connsiteY0" fmla="*/ 19451 h 211190"/>
                <a:gd name="connsiteX1" fmla="*/ 259205 w 332836"/>
                <a:gd name="connsiteY1" fmla="*/ 0 h 211190"/>
                <a:gd name="connsiteX2" fmla="*/ 217810 w 332836"/>
                <a:gd name="connsiteY2" fmla="*/ 10745 h 211190"/>
                <a:gd name="connsiteX3" fmla="*/ 188838 w 332836"/>
                <a:gd name="connsiteY3" fmla="*/ 41803 h 211190"/>
                <a:gd name="connsiteX4" fmla="*/ 162541 w 332836"/>
                <a:gd name="connsiteY4" fmla="*/ 10745 h 211190"/>
                <a:gd name="connsiteX5" fmla="*/ 121328 w 332836"/>
                <a:gd name="connsiteY5" fmla="*/ 0 h 211190"/>
                <a:gd name="connsiteX6" fmla="*/ 80976 w 332836"/>
                <a:gd name="connsiteY6" fmla="*/ 10337 h 211190"/>
                <a:gd name="connsiteX7" fmla="*/ 52594 w 332836"/>
                <a:gd name="connsiteY7" fmla="*/ 40987 h 211190"/>
                <a:gd name="connsiteX8" fmla="*/ 50961 w 332836"/>
                <a:gd name="connsiteY8" fmla="*/ 4126 h 211190"/>
                <a:gd name="connsiteX9" fmla="*/ 0 w 332836"/>
                <a:gd name="connsiteY9" fmla="*/ 4126 h 211190"/>
                <a:gd name="connsiteX10" fmla="*/ 0 w 332836"/>
                <a:gd name="connsiteY10" fmla="*/ 60619 h 211190"/>
                <a:gd name="connsiteX11" fmla="*/ 46881 w 332836"/>
                <a:gd name="connsiteY11" fmla="*/ 107500 h 211190"/>
                <a:gd name="connsiteX12" fmla="*/ 0 w 332836"/>
                <a:gd name="connsiteY12" fmla="*/ 154381 h 211190"/>
                <a:gd name="connsiteX13" fmla="*/ 0 w 332836"/>
                <a:gd name="connsiteY13" fmla="*/ 211146 h 211190"/>
                <a:gd name="connsiteX14" fmla="*/ 56720 w 332836"/>
                <a:gd name="connsiteY14" fmla="*/ 211146 h 211190"/>
                <a:gd name="connsiteX15" fmla="*/ 56720 w 332836"/>
                <a:gd name="connsiteY15" fmla="*/ 101424 h 211190"/>
                <a:gd name="connsiteX16" fmla="*/ 70185 w 332836"/>
                <a:gd name="connsiteY16" fmla="*/ 58987 h 211190"/>
                <a:gd name="connsiteX17" fmla="*/ 102285 w 332836"/>
                <a:gd name="connsiteY17" fmla="*/ 44705 h 211190"/>
                <a:gd name="connsiteX18" fmla="*/ 128764 w 332836"/>
                <a:gd name="connsiteY18" fmla="*/ 54861 h 211190"/>
                <a:gd name="connsiteX19" fmla="*/ 138285 w 332836"/>
                <a:gd name="connsiteY19" fmla="*/ 86553 h 211190"/>
                <a:gd name="connsiteX20" fmla="*/ 138285 w 332836"/>
                <a:gd name="connsiteY20" fmla="*/ 211191 h 211190"/>
                <a:gd name="connsiteX21" fmla="*/ 195004 w 332836"/>
                <a:gd name="connsiteY21" fmla="*/ 211191 h 211190"/>
                <a:gd name="connsiteX22" fmla="*/ 195004 w 332836"/>
                <a:gd name="connsiteY22" fmla="*/ 99792 h 211190"/>
                <a:gd name="connsiteX23" fmla="*/ 207835 w 332836"/>
                <a:gd name="connsiteY23" fmla="*/ 59213 h 211190"/>
                <a:gd name="connsiteX24" fmla="*/ 240525 w 332836"/>
                <a:gd name="connsiteY24" fmla="*/ 44705 h 211190"/>
                <a:gd name="connsiteX25" fmla="*/ 266595 w 332836"/>
                <a:gd name="connsiteY25" fmla="*/ 54861 h 211190"/>
                <a:gd name="connsiteX26" fmla="*/ 276116 w 332836"/>
                <a:gd name="connsiteY26" fmla="*/ 86553 h 211190"/>
                <a:gd name="connsiteX27" fmla="*/ 276116 w 332836"/>
                <a:gd name="connsiteY27" fmla="*/ 211191 h 211190"/>
                <a:gd name="connsiteX28" fmla="*/ 332836 w 332836"/>
                <a:gd name="connsiteY28" fmla="*/ 211191 h 211190"/>
                <a:gd name="connsiteX29" fmla="*/ 332836 w 332836"/>
                <a:gd name="connsiteY29" fmla="*/ 75354 h 211190"/>
                <a:gd name="connsiteX30" fmla="*/ 311980 w 332836"/>
                <a:gd name="connsiteY30" fmla="*/ 19451 h 2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836" h="211190">
                  <a:moveTo>
                    <a:pt x="311980" y="19451"/>
                  </a:moveTo>
                  <a:cubicBezTo>
                    <a:pt x="298015" y="6484"/>
                    <a:pt x="280424" y="0"/>
                    <a:pt x="259205" y="0"/>
                  </a:cubicBezTo>
                  <a:cubicBezTo>
                    <a:pt x="244288" y="0"/>
                    <a:pt x="230505" y="3582"/>
                    <a:pt x="217810" y="10745"/>
                  </a:cubicBezTo>
                  <a:cubicBezTo>
                    <a:pt x="205115" y="17909"/>
                    <a:pt x="195458" y="28292"/>
                    <a:pt x="188838" y="41803"/>
                  </a:cubicBezTo>
                  <a:cubicBezTo>
                    <a:pt x="183307" y="28292"/>
                    <a:pt x="174556" y="17909"/>
                    <a:pt x="162541" y="10745"/>
                  </a:cubicBezTo>
                  <a:cubicBezTo>
                    <a:pt x="150527" y="3582"/>
                    <a:pt x="136789" y="0"/>
                    <a:pt x="121328" y="0"/>
                  </a:cubicBezTo>
                  <a:cubicBezTo>
                    <a:pt x="106411" y="0"/>
                    <a:pt x="92946" y="3446"/>
                    <a:pt x="80976" y="10337"/>
                  </a:cubicBezTo>
                  <a:cubicBezTo>
                    <a:pt x="68961" y="17229"/>
                    <a:pt x="59531" y="27476"/>
                    <a:pt x="52594" y="40987"/>
                  </a:cubicBezTo>
                  <a:lnTo>
                    <a:pt x="50961" y="4126"/>
                  </a:lnTo>
                  <a:lnTo>
                    <a:pt x="0" y="4126"/>
                  </a:lnTo>
                  <a:lnTo>
                    <a:pt x="0" y="60619"/>
                  </a:lnTo>
                  <a:lnTo>
                    <a:pt x="46881" y="107500"/>
                  </a:lnTo>
                  <a:lnTo>
                    <a:pt x="0" y="154381"/>
                  </a:lnTo>
                  <a:lnTo>
                    <a:pt x="0" y="211146"/>
                  </a:lnTo>
                  <a:lnTo>
                    <a:pt x="56720" y="211146"/>
                  </a:lnTo>
                  <a:lnTo>
                    <a:pt x="56720" y="101424"/>
                  </a:lnTo>
                  <a:cubicBezTo>
                    <a:pt x="56720" y="82654"/>
                    <a:pt x="61208" y="68508"/>
                    <a:pt x="70185" y="58987"/>
                  </a:cubicBezTo>
                  <a:cubicBezTo>
                    <a:pt x="79162" y="49465"/>
                    <a:pt x="89863" y="44705"/>
                    <a:pt x="102285" y="44705"/>
                  </a:cubicBezTo>
                  <a:cubicBezTo>
                    <a:pt x="113575" y="44705"/>
                    <a:pt x="122416" y="48105"/>
                    <a:pt x="128764" y="54861"/>
                  </a:cubicBezTo>
                  <a:cubicBezTo>
                    <a:pt x="135111" y="61616"/>
                    <a:pt x="138285" y="72180"/>
                    <a:pt x="138285" y="86553"/>
                  </a:cubicBezTo>
                  <a:lnTo>
                    <a:pt x="138285" y="211191"/>
                  </a:lnTo>
                  <a:lnTo>
                    <a:pt x="195004" y="211191"/>
                  </a:lnTo>
                  <a:lnTo>
                    <a:pt x="195004" y="99792"/>
                  </a:lnTo>
                  <a:cubicBezTo>
                    <a:pt x="195004" y="82427"/>
                    <a:pt x="199266" y="68871"/>
                    <a:pt x="207835" y="59213"/>
                  </a:cubicBezTo>
                  <a:cubicBezTo>
                    <a:pt x="216405" y="49556"/>
                    <a:pt x="227286" y="44705"/>
                    <a:pt x="240525" y="44705"/>
                  </a:cubicBezTo>
                  <a:cubicBezTo>
                    <a:pt x="251543" y="44705"/>
                    <a:pt x="260248" y="48105"/>
                    <a:pt x="266595" y="54861"/>
                  </a:cubicBezTo>
                  <a:cubicBezTo>
                    <a:pt x="272943" y="61616"/>
                    <a:pt x="276116" y="72180"/>
                    <a:pt x="276116" y="86553"/>
                  </a:cubicBezTo>
                  <a:lnTo>
                    <a:pt x="276116" y="211191"/>
                  </a:lnTo>
                  <a:lnTo>
                    <a:pt x="332836" y="211191"/>
                  </a:lnTo>
                  <a:lnTo>
                    <a:pt x="332836" y="75354"/>
                  </a:lnTo>
                  <a:cubicBezTo>
                    <a:pt x="332881" y="51052"/>
                    <a:pt x="325899" y="32418"/>
                    <a:pt x="311980" y="19451"/>
                  </a:cubicBezTo>
                </a:path>
              </a:pathLst>
            </a:custGeom>
            <a:solidFill>
              <a:srgbClr val="FFFFFF"/>
            </a:solidFill>
            <a:ln w="4532"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9E3A0A42-0029-48F8-8157-11D406FE77E6}"/>
                </a:ext>
              </a:extLst>
            </p:cNvPr>
            <p:cNvSpPr/>
            <p:nvPr/>
          </p:nvSpPr>
          <p:spPr>
            <a:xfrm>
              <a:off x="1490640" y="413735"/>
              <a:ext cx="163538" cy="274484"/>
            </a:xfrm>
            <a:custGeom>
              <a:avLst/>
              <a:gdLst>
                <a:gd name="connsiteX0" fmla="*/ 163539 w 163538"/>
                <a:gd name="connsiteY0" fmla="*/ 257483 h 274484"/>
                <a:gd name="connsiteX1" fmla="*/ 138512 w 163538"/>
                <a:gd name="connsiteY1" fmla="*/ 269906 h 274484"/>
                <a:gd name="connsiteX2" fmla="*/ 106819 w 163538"/>
                <a:gd name="connsiteY2" fmla="*/ 274485 h 274484"/>
                <a:gd name="connsiteX3" fmla="*/ 37677 w 163538"/>
                <a:gd name="connsiteY3" fmla="*/ 211962 h 274484"/>
                <a:gd name="connsiteX4" fmla="*/ 37677 w 163538"/>
                <a:gd name="connsiteY4" fmla="*/ 105550 h 274484"/>
                <a:gd name="connsiteX5" fmla="*/ 0 w 163538"/>
                <a:gd name="connsiteY5" fmla="*/ 105550 h 274484"/>
                <a:gd name="connsiteX6" fmla="*/ 0 w 163538"/>
                <a:gd name="connsiteY6" fmla="*/ 63339 h 274484"/>
                <a:gd name="connsiteX7" fmla="*/ 37677 w 163538"/>
                <a:gd name="connsiteY7" fmla="*/ 63339 h 274484"/>
                <a:gd name="connsiteX8" fmla="*/ 37677 w 163538"/>
                <a:gd name="connsiteY8" fmla="*/ 15733 h 274484"/>
                <a:gd name="connsiteX9" fmla="*/ 94396 w 163538"/>
                <a:gd name="connsiteY9" fmla="*/ 0 h 274484"/>
                <a:gd name="connsiteX10" fmla="*/ 94396 w 163538"/>
                <a:gd name="connsiteY10" fmla="*/ 63339 h 274484"/>
                <a:gd name="connsiteX11" fmla="*/ 161453 w 163538"/>
                <a:gd name="connsiteY11" fmla="*/ 63339 h 274484"/>
                <a:gd name="connsiteX12" fmla="*/ 161453 w 163538"/>
                <a:gd name="connsiteY12" fmla="*/ 105550 h 274484"/>
                <a:gd name="connsiteX13" fmla="*/ 94396 w 163538"/>
                <a:gd name="connsiteY13" fmla="*/ 105550 h 274484"/>
                <a:gd name="connsiteX14" fmla="*/ 94396 w 163538"/>
                <a:gd name="connsiteY14" fmla="*/ 202849 h 274484"/>
                <a:gd name="connsiteX15" fmla="*/ 122960 w 163538"/>
                <a:gd name="connsiteY15" fmla="*/ 231412 h 274484"/>
                <a:gd name="connsiteX16" fmla="*/ 154834 w 163538"/>
                <a:gd name="connsiteY16" fmla="*/ 219805 h 274484"/>
                <a:gd name="connsiteX17" fmla="*/ 163539 w 163538"/>
                <a:gd name="connsiteY17" fmla="*/ 257483 h 27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38" h="274484">
                  <a:moveTo>
                    <a:pt x="163539" y="257483"/>
                  </a:moveTo>
                  <a:cubicBezTo>
                    <a:pt x="156919" y="262742"/>
                    <a:pt x="148577" y="266868"/>
                    <a:pt x="138512" y="269906"/>
                  </a:cubicBezTo>
                  <a:cubicBezTo>
                    <a:pt x="128446" y="272943"/>
                    <a:pt x="117882" y="274485"/>
                    <a:pt x="106819" y="274485"/>
                  </a:cubicBezTo>
                  <a:cubicBezTo>
                    <a:pt x="60709" y="274485"/>
                    <a:pt x="37677" y="253629"/>
                    <a:pt x="37677" y="211962"/>
                  </a:cubicBezTo>
                  <a:lnTo>
                    <a:pt x="37677" y="105550"/>
                  </a:lnTo>
                  <a:lnTo>
                    <a:pt x="0" y="105550"/>
                  </a:lnTo>
                  <a:lnTo>
                    <a:pt x="0" y="63339"/>
                  </a:lnTo>
                  <a:lnTo>
                    <a:pt x="37677" y="63339"/>
                  </a:lnTo>
                  <a:lnTo>
                    <a:pt x="37677" y="15733"/>
                  </a:lnTo>
                  <a:lnTo>
                    <a:pt x="94396" y="0"/>
                  </a:lnTo>
                  <a:lnTo>
                    <a:pt x="94396" y="63339"/>
                  </a:lnTo>
                  <a:lnTo>
                    <a:pt x="161453" y="63339"/>
                  </a:lnTo>
                  <a:lnTo>
                    <a:pt x="161453" y="105550"/>
                  </a:lnTo>
                  <a:lnTo>
                    <a:pt x="94396" y="105550"/>
                  </a:lnTo>
                  <a:lnTo>
                    <a:pt x="94396" y="202849"/>
                  </a:lnTo>
                  <a:cubicBezTo>
                    <a:pt x="94396" y="221891"/>
                    <a:pt x="103918" y="231412"/>
                    <a:pt x="122960" y="231412"/>
                  </a:cubicBezTo>
                  <a:cubicBezTo>
                    <a:pt x="135111" y="231412"/>
                    <a:pt x="145721" y="227559"/>
                    <a:pt x="154834" y="219805"/>
                  </a:cubicBezTo>
                  <a:lnTo>
                    <a:pt x="163539" y="257483"/>
                  </a:lnTo>
                  <a:close/>
                </a:path>
              </a:pathLst>
            </a:custGeom>
            <a:solidFill>
              <a:srgbClr val="FFFFFF"/>
            </a:solidFill>
            <a:ln w="4532" cap="flat">
              <a:noFill/>
              <a:prstDash val="solid"/>
              <a:miter/>
            </a:ln>
          </p:spPr>
          <p:txBody>
            <a:bodyPr rtlCol="0" anchor="ctr"/>
            <a:lstStyle/>
            <a:p>
              <a:endParaRPr lang="fr-FR"/>
            </a:p>
          </p:txBody>
        </p:sp>
      </p:grpSp>
    </p:spTree>
    <p:extLst>
      <p:ext uri="{BB962C8B-B14F-4D97-AF65-F5344CB8AC3E}">
        <p14:creationId xmlns:p14="http://schemas.microsoft.com/office/powerpoint/2010/main" val="3664005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014B4A8-9E50-4F50-BEFA-76F68FFEF320}" type="slidenum">
              <a:rPr lang="fr-FR" smtClean="0"/>
              <a:t>‹#›</a:t>
            </a:fld>
            <a:endParaRPr lang="fr-FR"/>
          </a:p>
        </p:txBody>
      </p:sp>
      <p:sp>
        <p:nvSpPr>
          <p:cNvPr id="8" name="Rectangle 7">
            <a:extLst>
              <a:ext uri="{FF2B5EF4-FFF2-40B4-BE49-F238E27FC236}">
                <a16:creationId xmlns:a16="http://schemas.microsoft.com/office/drawing/2014/main" id="{528DBDF9-B0C8-478A-AF3B-9FF2F2BB0C94}"/>
              </a:ext>
            </a:extLst>
          </p:cNvPr>
          <p:cNvSpPr/>
          <p:nvPr userDrawn="1"/>
        </p:nvSpPr>
        <p:spPr>
          <a:xfrm>
            <a:off x="971600" y="1521312"/>
            <a:ext cx="7200800" cy="2092881"/>
          </a:xfrm>
          <a:prstGeom prst="rect">
            <a:avLst/>
          </a:prstGeom>
        </p:spPr>
        <p:txBody>
          <a:bodyPr wrap="square">
            <a:spAutoFit/>
          </a:bodyPr>
          <a:lstStyle/>
          <a:p>
            <a:pPr algn="ctr"/>
            <a:r>
              <a:rPr lang="en-US" sz="1400" b="0" noProof="0" dirty="0">
                <a:solidFill>
                  <a:srgbClr val="595959"/>
                </a:solidFill>
              </a:rPr>
              <a:t>Any reproduction, alteration, transmission to any third party or publication in whole or in part of this document and/or its content is prohibited unless Framatome has provided its prior and written consent.</a:t>
            </a:r>
          </a:p>
          <a:p>
            <a:pPr algn="ctr"/>
            <a:endParaRPr lang="en-US" sz="1400" b="0" noProof="0" dirty="0">
              <a:solidFill>
                <a:srgbClr val="595959"/>
              </a:solidFill>
            </a:endParaRPr>
          </a:p>
          <a:p>
            <a:pPr algn="ctr"/>
            <a:r>
              <a:rPr lang="en-US" sz="1400" b="0" noProof="0" dirty="0">
                <a:solidFill>
                  <a:srgbClr val="595959"/>
                </a:solidFill>
              </a:rPr>
              <a:t>This document and any information it contains shall not be used for any other purpose than the one for which they were</a:t>
            </a:r>
            <a:r>
              <a:rPr lang="en-US" sz="1400" b="0" baseline="0" noProof="0" dirty="0">
                <a:solidFill>
                  <a:srgbClr val="595959"/>
                </a:solidFill>
              </a:rPr>
              <a:t> </a:t>
            </a:r>
            <a:r>
              <a:rPr lang="en-US" sz="1400" b="0" noProof="0" dirty="0">
                <a:solidFill>
                  <a:srgbClr val="595959"/>
                </a:solidFill>
              </a:rPr>
              <a:t>provided.  </a:t>
            </a:r>
          </a:p>
          <a:p>
            <a:pPr algn="ctr"/>
            <a:endParaRPr lang="en-US" sz="1400" b="0" noProof="0" dirty="0">
              <a:solidFill>
                <a:srgbClr val="595959"/>
              </a:solidFill>
            </a:endParaRPr>
          </a:p>
          <a:p>
            <a:pPr algn="ctr"/>
            <a:r>
              <a:rPr lang="en-US" sz="1400" b="0" noProof="0" dirty="0">
                <a:solidFill>
                  <a:srgbClr val="595959"/>
                </a:solidFill>
              </a:rPr>
              <a:t>Legal and disciplinary actions may be taken against any infringer and/or any person breaching the aforementioned obligations</a:t>
            </a:r>
            <a:r>
              <a:rPr lang="en-US" b="0" noProof="0" dirty="0">
                <a:solidFill>
                  <a:srgbClr val="595959"/>
                </a:solidFill>
              </a:rPr>
              <a:t>.</a:t>
            </a:r>
          </a:p>
        </p:txBody>
      </p:sp>
    </p:spTree>
    <p:extLst>
      <p:ext uri="{BB962C8B-B14F-4D97-AF65-F5344CB8AC3E}">
        <p14:creationId xmlns:p14="http://schemas.microsoft.com/office/powerpoint/2010/main" val="958684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A5D1DC1D-B609-2E46-9690-896D97AC5A5D}"/>
              </a:ext>
            </a:extLst>
          </p:cNvPr>
          <p:cNvSpPr>
            <a:spLocks noGrp="1"/>
          </p:cNvSpPr>
          <p:nvPr>
            <p:ph type="title" hasCustomPrompt="1"/>
          </p:nvPr>
        </p:nvSpPr>
        <p:spPr>
          <a:xfrm>
            <a:off x="395288" y="376238"/>
            <a:ext cx="8353425" cy="500279"/>
          </a:xfrm>
          <a:prstGeom prst="rect">
            <a:avLst/>
          </a:prstGeom>
        </p:spPr>
        <p:txBody>
          <a:bodyPr vert="horz" lIns="0" tIns="0" rIns="0" bIns="0" rtlCol="0" anchor="ctr">
            <a:normAutofit/>
          </a:bodyPr>
          <a:lstStyle/>
          <a:p>
            <a:r>
              <a:rPr lang="de-DE" dirty="0"/>
              <a:t>Titelformat bearbeiten</a:t>
            </a:r>
            <a:endParaRPr lang="en-US" dirty="0"/>
          </a:p>
        </p:txBody>
      </p:sp>
      <p:sp>
        <p:nvSpPr>
          <p:cNvPr id="7" name="Textplatzhalter 2">
            <a:extLst>
              <a:ext uri="{FF2B5EF4-FFF2-40B4-BE49-F238E27FC236}">
                <a16:creationId xmlns:a16="http://schemas.microsoft.com/office/drawing/2014/main" id="{DB5774B2-D9B2-1A41-80E2-5B0EB06E23E2}"/>
              </a:ext>
            </a:extLst>
          </p:cNvPr>
          <p:cNvSpPr>
            <a:spLocks noGrp="1"/>
          </p:cNvSpPr>
          <p:nvPr>
            <p:ph type="body" sz="quarter" idx="12" hasCustomPrompt="1"/>
          </p:nvPr>
        </p:nvSpPr>
        <p:spPr>
          <a:xfrm>
            <a:off x="408598" y="876518"/>
            <a:ext cx="8340115" cy="399834"/>
          </a:xfrm>
          <a:prstGeom prst="rect">
            <a:avLst/>
          </a:prstGeom>
        </p:spPr>
        <p:txBody>
          <a:bodyPr>
            <a:normAutofit/>
          </a:bodyPr>
          <a:lstStyle>
            <a:lvl1pPr>
              <a:defRPr sz="1600" b="1">
                <a:solidFill>
                  <a:srgbClr val="1050A3"/>
                </a:solidFill>
              </a:defRPr>
            </a:lvl1pPr>
          </a:lstStyle>
          <a:p>
            <a:r>
              <a:rPr lang="de-DE" dirty="0"/>
              <a:t>Titelformat bearbeiten</a:t>
            </a:r>
          </a:p>
        </p:txBody>
      </p:sp>
      <p:sp>
        <p:nvSpPr>
          <p:cNvPr id="3" name="Textplatzhalter 2">
            <a:extLst>
              <a:ext uri="{FF2B5EF4-FFF2-40B4-BE49-F238E27FC236}">
                <a16:creationId xmlns:a16="http://schemas.microsoft.com/office/drawing/2014/main" id="{D8FBD7C6-D931-BA48-B7B8-E4D7725C75A4}"/>
              </a:ext>
            </a:extLst>
          </p:cNvPr>
          <p:cNvSpPr>
            <a:spLocks noGrp="1"/>
          </p:cNvSpPr>
          <p:nvPr>
            <p:ph type="body" sz="quarter" idx="13" hasCustomPrompt="1"/>
          </p:nvPr>
        </p:nvSpPr>
        <p:spPr>
          <a:xfrm>
            <a:off x="395288" y="1276350"/>
            <a:ext cx="8353425" cy="2879725"/>
          </a:xfrm>
          <a:prstGeom prst="rect">
            <a:avLst/>
          </a:prstGeom>
        </p:spPr>
        <p:txBody>
          <a:bodyPr/>
          <a:lstStyle/>
          <a:p>
            <a:r>
              <a:rPr lang="de-DE" dirty="0"/>
              <a:t>Textformat bearbeiten</a:t>
            </a:r>
          </a:p>
        </p:txBody>
      </p:sp>
    </p:spTree>
    <p:extLst>
      <p:ext uri="{BB962C8B-B14F-4D97-AF65-F5344CB8AC3E}">
        <p14:creationId xmlns:p14="http://schemas.microsoft.com/office/powerpoint/2010/main" val="3093115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ückseit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A5D84BFD-3C3B-934D-9BB6-1F73E2412E4F}"/>
              </a:ext>
            </a:extLst>
          </p:cNvPr>
          <p:cNvSpPr/>
          <p:nvPr userDrawn="1"/>
        </p:nvSpPr>
        <p:spPr>
          <a:xfrm>
            <a:off x="-41564" y="0"/>
            <a:ext cx="9185564" cy="5143500"/>
          </a:xfrm>
          <a:prstGeom prst="rect">
            <a:avLst/>
          </a:prstGeom>
          <a:solidFill>
            <a:srgbClr val="105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B86D9DDD-31CD-2848-A682-12C4FAB186F8}"/>
              </a:ext>
            </a:extLst>
          </p:cNvPr>
          <p:cNvPicPr>
            <a:picLocks noChangeAspect="1"/>
          </p:cNvPicPr>
          <p:nvPr userDrawn="1"/>
        </p:nvPicPr>
        <p:blipFill>
          <a:blip r:embed="rId2"/>
          <a:stretch>
            <a:fillRect/>
          </a:stretch>
        </p:blipFill>
        <p:spPr>
          <a:xfrm>
            <a:off x="-41564" y="140867"/>
            <a:ext cx="8837985" cy="5002633"/>
          </a:xfrm>
          <a:prstGeom prst="rect">
            <a:avLst/>
          </a:prstGeom>
        </p:spPr>
      </p:pic>
      <p:sp>
        <p:nvSpPr>
          <p:cNvPr id="7" name="Title Placeholder 1">
            <a:extLst>
              <a:ext uri="{FF2B5EF4-FFF2-40B4-BE49-F238E27FC236}">
                <a16:creationId xmlns:a16="http://schemas.microsoft.com/office/drawing/2014/main" id="{370AB1E9-3F76-BB4E-A280-F8CB02CBEA62}"/>
              </a:ext>
            </a:extLst>
          </p:cNvPr>
          <p:cNvSpPr>
            <a:spLocks noGrp="1"/>
          </p:cNvSpPr>
          <p:nvPr>
            <p:ph type="title"/>
          </p:nvPr>
        </p:nvSpPr>
        <p:spPr>
          <a:xfrm>
            <a:off x="395288" y="1286189"/>
            <a:ext cx="8353425" cy="411982"/>
          </a:xfrm>
          <a:prstGeom prst="rect">
            <a:avLst/>
          </a:prstGeom>
        </p:spPr>
        <p:txBody>
          <a:bodyPr vert="horz" lIns="0" tIns="0" rIns="0" bIns="0" rtlCol="0" anchor="ctr">
            <a:normAutofit/>
          </a:bodyPr>
          <a:lstStyle>
            <a:lvl1pPr>
              <a:defRPr>
                <a:solidFill>
                  <a:schemeClr val="bg1"/>
                </a:solidFill>
              </a:defRPr>
            </a:lvl1pPr>
          </a:lstStyle>
          <a:p>
            <a:r>
              <a:rPr lang="de-DE"/>
              <a:t>Titelmasterformat durch Klicken bearbeiten</a:t>
            </a:r>
            <a:endParaRPr lang="en-US" dirty="0"/>
          </a:p>
        </p:txBody>
      </p:sp>
      <p:pic>
        <p:nvPicPr>
          <p:cNvPr id="8" name="Grafik 7">
            <a:extLst>
              <a:ext uri="{FF2B5EF4-FFF2-40B4-BE49-F238E27FC236}">
                <a16:creationId xmlns:a16="http://schemas.microsoft.com/office/drawing/2014/main" id="{935D3493-588B-9841-B4EB-8B332D1EEEE0}"/>
              </a:ext>
            </a:extLst>
          </p:cNvPr>
          <p:cNvPicPr>
            <a:picLocks noChangeAspect="1"/>
          </p:cNvPicPr>
          <p:nvPr userDrawn="1"/>
        </p:nvPicPr>
        <p:blipFill>
          <a:blip r:embed="rId3"/>
          <a:stretch>
            <a:fillRect/>
          </a:stretch>
        </p:blipFill>
        <p:spPr>
          <a:xfrm>
            <a:off x="402889" y="376238"/>
            <a:ext cx="1562519" cy="231712"/>
          </a:xfrm>
          <a:prstGeom prst="rect">
            <a:avLst/>
          </a:prstGeom>
        </p:spPr>
      </p:pic>
    </p:spTree>
    <p:extLst>
      <p:ext uri="{BB962C8B-B14F-4D97-AF65-F5344CB8AC3E}">
        <p14:creationId xmlns:p14="http://schemas.microsoft.com/office/powerpoint/2010/main" val="296694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6CD66B6C-DC7C-4FB0-AF30-BE4950BB88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E358BE01-017F-472B-83A8-9E575A0B08EF}"/>
              </a:ext>
            </a:extLst>
          </p:cNvPr>
          <p:cNvSpPr/>
          <p:nvPr userDrawn="1"/>
        </p:nvSpPr>
        <p:spPr>
          <a:xfrm>
            <a:off x="1" y="0"/>
            <a:ext cx="4570505" cy="5143434"/>
          </a:xfrm>
          <a:prstGeom prst="rect">
            <a:avLst/>
          </a:prstGeom>
          <a:solidFill>
            <a:srgbClr val="1050A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186" tIns="34093" rIns="68186" bIns="34093" rtlCol="0" anchor="ctr"/>
          <a:lstStyle/>
          <a:p>
            <a:pPr algn="ctr" defTabSz="340928"/>
            <a:endParaRPr lang="fr-FR" sz="1300" dirty="0">
              <a:solidFill>
                <a:prstClr val="white"/>
              </a:solidFill>
            </a:endParaRPr>
          </a:p>
        </p:txBody>
      </p:sp>
      <p:sp>
        <p:nvSpPr>
          <p:cNvPr id="2" name="Title 1"/>
          <p:cNvSpPr>
            <a:spLocks noGrp="1"/>
          </p:cNvSpPr>
          <p:nvPr>
            <p:ph type="title" hasCustomPrompt="1"/>
          </p:nvPr>
        </p:nvSpPr>
        <p:spPr>
          <a:xfrm>
            <a:off x="301568" y="1282304"/>
            <a:ext cx="4161788" cy="401251"/>
          </a:xfrm>
          <a:ln>
            <a:noFill/>
          </a:ln>
        </p:spPr>
        <p:txBody>
          <a:bodyPr vert="horz" wrap="square" lIns="68187" tIns="34093" rIns="68187" bIns="34093" rtlCol="0" anchor="t" anchorCtr="0">
            <a:spAutoFit/>
          </a:bodyPr>
          <a:lstStyle>
            <a:lvl1pPr>
              <a:defRPr lang="en-US" sz="2400" kern="1500" dirty="0">
                <a:solidFill>
                  <a:schemeClr val="bg1"/>
                </a:solidFill>
              </a:defRPr>
            </a:lvl1pPr>
          </a:lstStyle>
          <a:p>
            <a:pPr marL="0" marR="0" lvl="0" indent="0" fontAlgn="auto">
              <a:spcBef>
                <a:spcPts val="750"/>
              </a:spcBef>
              <a:spcAft>
                <a:spcPts val="0"/>
              </a:spcAft>
              <a:buClrTx/>
              <a:buSzTx/>
              <a:buFont typeface="Arial" panose="020B0604020202020204" pitchFamily="34" charset="0"/>
              <a:tabLst/>
            </a:pPr>
            <a:r>
              <a:rPr lang="en-US" noProof="0" dirty="0"/>
              <a:t>Presentation title</a:t>
            </a:r>
          </a:p>
        </p:txBody>
      </p:sp>
      <p:sp>
        <p:nvSpPr>
          <p:cNvPr id="3" name="Text Placeholder 2"/>
          <p:cNvSpPr>
            <a:spLocks noGrp="1"/>
          </p:cNvSpPr>
          <p:nvPr>
            <p:ph type="body" idx="1" hasCustomPrompt="1"/>
          </p:nvPr>
        </p:nvSpPr>
        <p:spPr>
          <a:xfrm>
            <a:off x="301568" y="2795264"/>
            <a:ext cx="4161788" cy="290451"/>
          </a:xfrm>
          <a:prstGeom prst="rect">
            <a:avLst/>
          </a:prstGeom>
          <a:ln>
            <a:noFill/>
          </a:ln>
        </p:spPr>
        <p:txBody>
          <a:bodyPr vert="horz" wrap="square" lIns="68187" tIns="34093" rIns="68187" bIns="34093" rtlCol="0">
            <a:spAutoFit/>
          </a:bodyPr>
          <a:lstStyle>
            <a:lvl1pPr>
              <a:defRPr lang="fr-FR" sz="1600" b="1" dirty="0" smtClean="0">
                <a:solidFill>
                  <a:schemeClr val="bg1"/>
                </a:solidFill>
              </a:defRPr>
            </a:lvl1pPr>
          </a:lstStyle>
          <a:p>
            <a:pPr lvl="0"/>
            <a:r>
              <a:rPr lang="en-US" noProof="0" dirty="0"/>
              <a:t>Speaker’s name</a:t>
            </a:r>
          </a:p>
        </p:txBody>
      </p:sp>
      <p:sp>
        <p:nvSpPr>
          <p:cNvPr id="13" name="Espace réservé du texte 20">
            <a:extLst>
              <a:ext uri="{FF2B5EF4-FFF2-40B4-BE49-F238E27FC236}">
                <a16:creationId xmlns:a16="http://schemas.microsoft.com/office/drawing/2014/main" id="{411AFC5A-BF12-453C-B7C7-C19EE5BEDBFF}"/>
              </a:ext>
            </a:extLst>
          </p:cNvPr>
          <p:cNvSpPr>
            <a:spLocks noGrp="1"/>
          </p:cNvSpPr>
          <p:nvPr>
            <p:ph type="body" sz="quarter" idx="15" hasCustomPrompt="1"/>
          </p:nvPr>
        </p:nvSpPr>
        <p:spPr>
          <a:xfrm>
            <a:off x="301567" y="3297982"/>
            <a:ext cx="4164923" cy="479659"/>
          </a:xfrm>
          <a:prstGeom prst="rect">
            <a:avLst/>
          </a:prstGeom>
          <a:ln>
            <a:noFill/>
          </a:ln>
        </p:spPr>
        <p:txBody>
          <a:bodyPr/>
          <a:lstStyle>
            <a:lvl1pPr marL="0" indent="0" algn="l">
              <a:buNone/>
              <a:defRPr sz="1400" b="1" i="0">
                <a:solidFill>
                  <a:schemeClr val="bg1"/>
                </a:solidFill>
                <a:latin typeface="Arial" panose="020B0604020202020204" pitchFamily="34" charset="0"/>
                <a:cs typeface="Arial" panose="020B0604020202020204" pitchFamily="34" charset="0"/>
              </a:defRPr>
            </a:lvl1pPr>
          </a:lstStyle>
          <a:p>
            <a:pPr lvl="0"/>
            <a:r>
              <a:rPr lang="en-US" noProof="0" dirty="0"/>
              <a:t>Place and date XX/XX/202X</a:t>
            </a:r>
          </a:p>
        </p:txBody>
      </p:sp>
      <p:grpSp>
        <p:nvGrpSpPr>
          <p:cNvPr id="11" name="Groupe 10">
            <a:extLst>
              <a:ext uri="{FF2B5EF4-FFF2-40B4-BE49-F238E27FC236}">
                <a16:creationId xmlns:a16="http://schemas.microsoft.com/office/drawing/2014/main" id="{F9DC2B65-CB9E-475E-8C2F-1FF4CA0E4EE8}"/>
              </a:ext>
            </a:extLst>
          </p:cNvPr>
          <p:cNvGrpSpPr/>
          <p:nvPr userDrawn="1"/>
        </p:nvGrpSpPr>
        <p:grpSpPr>
          <a:xfrm>
            <a:off x="395288" y="382225"/>
            <a:ext cx="2056364" cy="306040"/>
            <a:chOff x="395288" y="382225"/>
            <a:chExt cx="2056364" cy="306040"/>
          </a:xfrm>
        </p:grpSpPr>
        <p:sp>
          <p:nvSpPr>
            <p:cNvPr id="12" name="Forme libre : forme 11">
              <a:extLst>
                <a:ext uri="{FF2B5EF4-FFF2-40B4-BE49-F238E27FC236}">
                  <a16:creationId xmlns:a16="http://schemas.microsoft.com/office/drawing/2014/main" id="{2D58665D-441A-445D-97FE-2834502F29DC}"/>
                </a:ext>
              </a:extLst>
            </p:cNvPr>
            <p:cNvSpPr/>
            <p:nvPr/>
          </p:nvSpPr>
          <p:spPr>
            <a:xfrm>
              <a:off x="395288" y="382225"/>
              <a:ext cx="157282" cy="301824"/>
            </a:xfrm>
            <a:custGeom>
              <a:avLst/>
              <a:gdLst>
                <a:gd name="connsiteX0" fmla="*/ 90271 w 157282"/>
                <a:gd name="connsiteY0" fmla="*/ 94805 h 301824"/>
                <a:gd name="connsiteX1" fmla="*/ 155695 w 157282"/>
                <a:gd name="connsiteY1" fmla="*/ 94805 h 301824"/>
                <a:gd name="connsiteX2" fmla="*/ 155695 w 157282"/>
                <a:gd name="connsiteY2" fmla="*/ 137016 h 301824"/>
                <a:gd name="connsiteX3" fmla="*/ 92764 w 157282"/>
                <a:gd name="connsiteY3" fmla="*/ 137016 h 301824"/>
                <a:gd name="connsiteX4" fmla="*/ 92764 w 157282"/>
                <a:gd name="connsiteY4" fmla="*/ 301824 h 301824"/>
                <a:gd name="connsiteX5" fmla="*/ 35999 w 157282"/>
                <a:gd name="connsiteY5" fmla="*/ 301824 h 301824"/>
                <a:gd name="connsiteX6" fmla="*/ 35999 w 157282"/>
                <a:gd name="connsiteY6" fmla="*/ 137061 h 301824"/>
                <a:gd name="connsiteX7" fmla="*/ 0 w 157282"/>
                <a:gd name="connsiteY7" fmla="*/ 137061 h 301824"/>
                <a:gd name="connsiteX8" fmla="*/ 0 w 157282"/>
                <a:gd name="connsiteY8" fmla="*/ 94850 h 301824"/>
                <a:gd name="connsiteX9" fmla="*/ 35999 w 157282"/>
                <a:gd name="connsiteY9" fmla="*/ 94850 h 301824"/>
                <a:gd name="connsiteX10" fmla="*/ 35999 w 157282"/>
                <a:gd name="connsiteY10" fmla="*/ 70004 h 301824"/>
                <a:gd name="connsiteX11" fmla="*/ 57128 w 157282"/>
                <a:gd name="connsiteY11" fmla="*/ 18045 h 301824"/>
                <a:gd name="connsiteX12" fmla="*/ 114255 w 157282"/>
                <a:gd name="connsiteY12" fmla="*/ 0 h 301824"/>
                <a:gd name="connsiteX13" fmla="*/ 139282 w 157282"/>
                <a:gd name="connsiteY13" fmla="*/ 2902 h 301824"/>
                <a:gd name="connsiteX14" fmla="*/ 157282 w 157282"/>
                <a:gd name="connsiteY14" fmla="*/ 10791 h 301824"/>
                <a:gd name="connsiteX15" fmla="*/ 149393 w 157282"/>
                <a:gd name="connsiteY15" fmla="*/ 48468 h 301824"/>
                <a:gd name="connsiteX16" fmla="*/ 125771 w 157282"/>
                <a:gd name="connsiteY16" fmla="*/ 42256 h 301824"/>
                <a:gd name="connsiteX17" fmla="*/ 90180 w 157282"/>
                <a:gd name="connsiteY17" fmla="*/ 74130 h 301824"/>
                <a:gd name="connsiteX18" fmla="*/ 90180 w 157282"/>
                <a:gd name="connsiteY18" fmla="*/ 94805 h 30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82" h="301824">
                  <a:moveTo>
                    <a:pt x="90271" y="94805"/>
                  </a:moveTo>
                  <a:lnTo>
                    <a:pt x="155695" y="94805"/>
                  </a:lnTo>
                  <a:lnTo>
                    <a:pt x="155695" y="137016"/>
                  </a:lnTo>
                  <a:lnTo>
                    <a:pt x="92764" y="137016"/>
                  </a:lnTo>
                  <a:lnTo>
                    <a:pt x="92764" y="301824"/>
                  </a:lnTo>
                  <a:lnTo>
                    <a:pt x="35999" y="301824"/>
                  </a:lnTo>
                  <a:lnTo>
                    <a:pt x="35999" y="137061"/>
                  </a:lnTo>
                  <a:lnTo>
                    <a:pt x="0" y="137061"/>
                  </a:lnTo>
                  <a:lnTo>
                    <a:pt x="0" y="94850"/>
                  </a:lnTo>
                  <a:lnTo>
                    <a:pt x="35999" y="94850"/>
                  </a:lnTo>
                  <a:lnTo>
                    <a:pt x="35999" y="70004"/>
                  </a:lnTo>
                  <a:cubicBezTo>
                    <a:pt x="35999" y="47380"/>
                    <a:pt x="43027" y="30060"/>
                    <a:pt x="57128" y="18045"/>
                  </a:cubicBezTo>
                  <a:cubicBezTo>
                    <a:pt x="71228" y="6030"/>
                    <a:pt x="90271" y="0"/>
                    <a:pt x="114255" y="0"/>
                  </a:cubicBezTo>
                  <a:cubicBezTo>
                    <a:pt x="123368" y="0"/>
                    <a:pt x="131711" y="952"/>
                    <a:pt x="139282" y="2902"/>
                  </a:cubicBezTo>
                  <a:cubicBezTo>
                    <a:pt x="146899" y="4851"/>
                    <a:pt x="152884" y="7481"/>
                    <a:pt x="157282" y="10791"/>
                  </a:cubicBezTo>
                  <a:lnTo>
                    <a:pt x="149393" y="48468"/>
                  </a:lnTo>
                  <a:cubicBezTo>
                    <a:pt x="143046" y="44342"/>
                    <a:pt x="135157" y="42256"/>
                    <a:pt x="125771" y="42256"/>
                  </a:cubicBezTo>
                  <a:cubicBezTo>
                    <a:pt x="102013" y="42256"/>
                    <a:pt x="90180" y="52866"/>
                    <a:pt x="90180" y="74130"/>
                  </a:cubicBezTo>
                  <a:lnTo>
                    <a:pt x="90180" y="94805"/>
                  </a:lnTo>
                  <a:close/>
                </a:path>
              </a:pathLst>
            </a:custGeom>
            <a:solidFill>
              <a:srgbClr val="FFFFFF"/>
            </a:solidFill>
            <a:ln w="4532"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762B8EE1-0EE3-404D-8EF7-C32D0F3893C3}"/>
                </a:ext>
              </a:extLst>
            </p:cNvPr>
            <p:cNvSpPr/>
            <p:nvPr/>
          </p:nvSpPr>
          <p:spPr>
            <a:xfrm>
              <a:off x="567124" y="472903"/>
              <a:ext cx="139509" cy="211145"/>
            </a:xfrm>
            <a:custGeom>
              <a:avLst/>
              <a:gdLst>
                <a:gd name="connsiteX0" fmla="*/ 139509 w 139509"/>
                <a:gd name="connsiteY0" fmla="*/ 4534 h 211145"/>
                <a:gd name="connsiteX1" fmla="*/ 132481 w 139509"/>
                <a:gd name="connsiteY1" fmla="*/ 54226 h 211145"/>
                <a:gd name="connsiteX2" fmla="*/ 106411 w 139509"/>
                <a:gd name="connsiteY2" fmla="*/ 48014 h 211145"/>
                <a:gd name="connsiteX3" fmla="*/ 71409 w 139509"/>
                <a:gd name="connsiteY3" fmla="*/ 62704 h 211145"/>
                <a:gd name="connsiteX4" fmla="*/ 56719 w 139509"/>
                <a:gd name="connsiteY4" fmla="*/ 103918 h 211145"/>
                <a:gd name="connsiteX5" fmla="*/ 56719 w 139509"/>
                <a:gd name="connsiteY5" fmla="*/ 211146 h 211145"/>
                <a:gd name="connsiteX6" fmla="*/ 0 w 139509"/>
                <a:gd name="connsiteY6" fmla="*/ 211146 h 211145"/>
                <a:gd name="connsiteX7" fmla="*/ 0 w 139509"/>
                <a:gd name="connsiteY7" fmla="*/ 4126 h 211145"/>
                <a:gd name="connsiteX8" fmla="*/ 49284 w 139509"/>
                <a:gd name="connsiteY8" fmla="*/ 4126 h 211145"/>
                <a:gd name="connsiteX9" fmla="*/ 53002 w 139509"/>
                <a:gd name="connsiteY9" fmla="*/ 44705 h 211145"/>
                <a:gd name="connsiteX10" fmla="*/ 117157 w 139509"/>
                <a:gd name="connsiteY10" fmla="*/ 0 h 211145"/>
                <a:gd name="connsiteX11" fmla="*/ 139509 w 139509"/>
                <a:gd name="connsiteY11" fmla="*/ 4534 h 21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509" h="211145">
                  <a:moveTo>
                    <a:pt x="139509" y="4534"/>
                  </a:moveTo>
                  <a:lnTo>
                    <a:pt x="132481" y="54226"/>
                  </a:lnTo>
                  <a:cubicBezTo>
                    <a:pt x="126134" y="50100"/>
                    <a:pt x="117429" y="48014"/>
                    <a:pt x="106411" y="48014"/>
                  </a:cubicBezTo>
                  <a:cubicBezTo>
                    <a:pt x="92900" y="48014"/>
                    <a:pt x="81203" y="52911"/>
                    <a:pt x="71409" y="62704"/>
                  </a:cubicBezTo>
                  <a:cubicBezTo>
                    <a:pt x="61616" y="72498"/>
                    <a:pt x="56719" y="86236"/>
                    <a:pt x="56719" y="103918"/>
                  </a:cubicBezTo>
                  <a:lnTo>
                    <a:pt x="56719" y="211146"/>
                  </a:lnTo>
                  <a:lnTo>
                    <a:pt x="0" y="211146"/>
                  </a:lnTo>
                  <a:lnTo>
                    <a:pt x="0" y="4126"/>
                  </a:lnTo>
                  <a:lnTo>
                    <a:pt x="49284" y="4126"/>
                  </a:lnTo>
                  <a:lnTo>
                    <a:pt x="53002" y="44705"/>
                  </a:lnTo>
                  <a:cubicBezTo>
                    <a:pt x="64291" y="14917"/>
                    <a:pt x="85691" y="0"/>
                    <a:pt x="117157" y="0"/>
                  </a:cubicBezTo>
                  <a:cubicBezTo>
                    <a:pt x="126814" y="0"/>
                    <a:pt x="134250" y="1496"/>
                    <a:pt x="139509" y="4534"/>
                  </a:cubicBezTo>
                </a:path>
              </a:pathLst>
            </a:custGeom>
            <a:solidFill>
              <a:srgbClr val="FFFFFF"/>
            </a:solidFill>
            <a:ln w="4532"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F512BFEC-DB0D-48FE-91FE-34F1619FA5B9}"/>
                </a:ext>
              </a:extLst>
            </p:cNvPr>
            <p:cNvSpPr/>
            <p:nvPr/>
          </p:nvSpPr>
          <p:spPr>
            <a:xfrm>
              <a:off x="707494" y="472903"/>
              <a:ext cx="216087" cy="215316"/>
            </a:xfrm>
            <a:custGeom>
              <a:avLst/>
              <a:gdLst>
                <a:gd name="connsiteX0" fmla="*/ 216087 w 216087"/>
                <a:gd name="connsiteY0" fmla="*/ 175146 h 215316"/>
                <a:gd name="connsiteX1" fmla="*/ 211961 w 216087"/>
                <a:gd name="connsiteY1" fmla="*/ 209513 h 215316"/>
                <a:gd name="connsiteX2" fmla="*/ 185030 w 216087"/>
                <a:gd name="connsiteY2" fmla="*/ 215317 h 215316"/>
                <a:gd name="connsiteX3" fmla="*/ 137423 w 216087"/>
                <a:gd name="connsiteY3" fmla="*/ 184259 h 215316"/>
                <a:gd name="connsiteX4" fmla="*/ 109268 w 216087"/>
                <a:gd name="connsiteY4" fmla="*/ 207428 h 215316"/>
                <a:gd name="connsiteX5" fmla="*/ 64155 w 216087"/>
                <a:gd name="connsiteY5" fmla="*/ 215317 h 215316"/>
                <a:gd name="connsiteX6" fmla="*/ 16957 w 216087"/>
                <a:gd name="connsiteY6" fmla="*/ 201670 h 215316"/>
                <a:gd name="connsiteX7" fmla="*/ 0 w 216087"/>
                <a:gd name="connsiteY7" fmla="*/ 162315 h 215316"/>
                <a:gd name="connsiteX8" fmla="*/ 80749 w 216087"/>
                <a:gd name="connsiteY8" fmla="*/ 96890 h 215316"/>
                <a:gd name="connsiteX9" fmla="*/ 130441 w 216087"/>
                <a:gd name="connsiteY9" fmla="*/ 87369 h 215316"/>
                <a:gd name="connsiteX10" fmla="*/ 130441 w 216087"/>
                <a:gd name="connsiteY10" fmla="*/ 77440 h 215316"/>
                <a:gd name="connsiteX11" fmla="*/ 121147 w 216087"/>
                <a:gd name="connsiteY11" fmla="*/ 51143 h 215316"/>
                <a:gd name="connsiteX12" fmla="*/ 95258 w 216087"/>
                <a:gd name="connsiteY12" fmla="*/ 41395 h 215316"/>
                <a:gd name="connsiteX13" fmla="*/ 64200 w 216087"/>
                <a:gd name="connsiteY13" fmla="*/ 49647 h 215316"/>
                <a:gd name="connsiteX14" fmla="*/ 47652 w 216087"/>
                <a:gd name="connsiteY14" fmla="*/ 76578 h 215316"/>
                <a:gd name="connsiteX15" fmla="*/ 2539 w 216087"/>
                <a:gd name="connsiteY15" fmla="*/ 57536 h 215316"/>
                <a:gd name="connsiteX16" fmla="*/ 32327 w 216087"/>
                <a:gd name="connsiteY16" fmla="*/ 15325 h 215316"/>
                <a:gd name="connsiteX17" fmla="*/ 92719 w 216087"/>
                <a:gd name="connsiteY17" fmla="*/ 0 h 215316"/>
                <a:gd name="connsiteX18" fmla="*/ 161861 w 216087"/>
                <a:gd name="connsiteY18" fmla="*/ 19269 h 215316"/>
                <a:gd name="connsiteX19" fmla="*/ 186707 w 216087"/>
                <a:gd name="connsiteY19" fmla="*/ 76216 h 215316"/>
                <a:gd name="connsiteX20" fmla="*/ 186707 w 216087"/>
                <a:gd name="connsiteY20" fmla="*/ 161091 h 215316"/>
                <a:gd name="connsiteX21" fmla="*/ 190425 w 216087"/>
                <a:gd name="connsiteY21" fmla="*/ 173106 h 215316"/>
                <a:gd name="connsiteX22" fmla="*/ 202032 w 216087"/>
                <a:gd name="connsiteY22" fmla="*/ 176824 h 215316"/>
                <a:gd name="connsiteX23" fmla="*/ 216087 w 216087"/>
                <a:gd name="connsiteY23" fmla="*/ 175146 h 215316"/>
                <a:gd name="connsiteX24" fmla="*/ 115298 w 216087"/>
                <a:gd name="connsiteY24" fmla="*/ 167892 h 215316"/>
                <a:gd name="connsiteX25" fmla="*/ 130396 w 216087"/>
                <a:gd name="connsiteY25" fmla="*/ 143681 h 215316"/>
                <a:gd name="connsiteX26" fmla="*/ 130396 w 216087"/>
                <a:gd name="connsiteY26" fmla="*/ 122144 h 215316"/>
                <a:gd name="connsiteX27" fmla="*/ 86099 w 216087"/>
                <a:gd name="connsiteY27" fmla="*/ 132074 h 215316"/>
                <a:gd name="connsiteX28" fmla="*/ 65198 w 216087"/>
                <a:gd name="connsiteY28" fmla="*/ 140960 h 215316"/>
                <a:gd name="connsiteX29" fmla="*/ 58352 w 216087"/>
                <a:gd name="connsiteY29" fmla="*/ 156466 h 215316"/>
                <a:gd name="connsiteX30" fmla="*/ 64563 w 216087"/>
                <a:gd name="connsiteY30" fmla="*/ 171564 h 215316"/>
                <a:gd name="connsiteX31" fmla="*/ 81928 w 216087"/>
                <a:gd name="connsiteY31" fmla="*/ 176733 h 215316"/>
                <a:gd name="connsiteX32" fmla="*/ 115298 w 216087"/>
                <a:gd name="connsiteY32" fmla="*/ 167892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6087" h="215316">
                  <a:moveTo>
                    <a:pt x="216087" y="175146"/>
                  </a:moveTo>
                  <a:lnTo>
                    <a:pt x="211961" y="209513"/>
                  </a:lnTo>
                  <a:cubicBezTo>
                    <a:pt x="204208" y="213367"/>
                    <a:pt x="195276" y="215317"/>
                    <a:pt x="185030" y="215317"/>
                  </a:cubicBezTo>
                  <a:cubicBezTo>
                    <a:pt x="158552" y="215317"/>
                    <a:pt x="142683" y="204979"/>
                    <a:pt x="137423" y="184259"/>
                  </a:cubicBezTo>
                  <a:cubicBezTo>
                    <a:pt x="131348" y="194461"/>
                    <a:pt x="121963" y="202214"/>
                    <a:pt x="109268" y="207428"/>
                  </a:cubicBezTo>
                  <a:cubicBezTo>
                    <a:pt x="96573" y="212642"/>
                    <a:pt x="81520" y="215317"/>
                    <a:pt x="64155" y="215317"/>
                  </a:cubicBezTo>
                  <a:cubicBezTo>
                    <a:pt x="43979" y="215317"/>
                    <a:pt x="28292" y="210738"/>
                    <a:pt x="16957" y="201670"/>
                  </a:cubicBezTo>
                  <a:cubicBezTo>
                    <a:pt x="5622" y="192556"/>
                    <a:pt x="0" y="179453"/>
                    <a:pt x="0" y="162315"/>
                  </a:cubicBezTo>
                  <a:cubicBezTo>
                    <a:pt x="0" y="128628"/>
                    <a:pt x="26932" y="106820"/>
                    <a:pt x="80749" y="96890"/>
                  </a:cubicBezTo>
                  <a:lnTo>
                    <a:pt x="130441" y="87369"/>
                  </a:lnTo>
                  <a:lnTo>
                    <a:pt x="130441" y="77440"/>
                  </a:lnTo>
                  <a:cubicBezTo>
                    <a:pt x="130441" y="66422"/>
                    <a:pt x="127358" y="57626"/>
                    <a:pt x="121147" y="51143"/>
                  </a:cubicBezTo>
                  <a:cubicBezTo>
                    <a:pt x="114935" y="44659"/>
                    <a:pt x="106321" y="41395"/>
                    <a:pt x="95258" y="41395"/>
                  </a:cubicBezTo>
                  <a:cubicBezTo>
                    <a:pt x="82563" y="41395"/>
                    <a:pt x="72226" y="44161"/>
                    <a:pt x="64200" y="49647"/>
                  </a:cubicBezTo>
                  <a:cubicBezTo>
                    <a:pt x="56175" y="55178"/>
                    <a:pt x="50689" y="64155"/>
                    <a:pt x="47652" y="76578"/>
                  </a:cubicBezTo>
                  <a:lnTo>
                    <a:pt x="2539" y="57536"/>
                  </a:lnTo>
                  <a:cubicBezTo>
                    <a:pt x="6937" y="39581"/>
                    <a:pt x="16866" y="25526"/>
                    <a:pt x="32327" y="15325"/>
                  </a:cubicBezTo>
                  <a:cubicBezTo>
                    <a:pt x="47742" y="5123"/>
                    <a:pt x="67873" y="0"/>
                    <a:pt x="92719" y="0"/>
                  </a:cubicBezTo>
                  <a:cubicBezTo>
                    <a:pt x="122235" y="0"/>
                    <a:pt x="145313" y="6393"/>
                    <a:pt x="161861" y="19269"/>
                  </a:cubicBezTo>
                  <a:cubicBezTo>
                    <a:pt x="178410" y="32100"/>
                    <a:pt x="186707" y="51098"/>
                    <a:pt x="186707" y="76216"/>
                  </a:cubicBezTo>
                  <a:lnTo>
                    <a:pt x="186707" y="161091"/>
                  </a:lnTo>
                  <a:cubicBezTo>
                    <a:pt x="186707" y="166622"/>
                    <a:pt x="187931" y="170612"/>
                    <a:pt x="190425" y="173106"/>
                  </a:cubicBezTo>
                  <a:cubicBezTo>
                    <a:pt x="192919" y="175600"/>
                    <a:pt x="196773" y="176824"/>
                    <a:pt x="202032" y="176824"/>
                  </a:cubicBezTo>
                  <a:cubicBezTo>
                    <a:pt x="207835" y="176778"/>
                    <a:pt x="212505" y="176234"/>
                    <a:pt x="216087" y="175146"/>
                  </a:cubicBezTo>
                  <a:moveTo>
                    <a:pt x="115298" y="167892"/>
                  </a:moveTo>
                  <a:cubicBezTo>
                    <a:pt x="125363" y="161952"/>
                    <a:pt x="130396" y="153882"/>
                    <a:pt x="130396" y="143681"/>
                  </a:cubicBezTo>
                  <a:lnTo>
                    <a:pt x="130396" y="122144"/>
                  </a:lnTo>
                  <a:lnTo>
                    <a:pt x="86099" y="132074"/>
                  </a:lnTo>
                  <a:cubicBezTo>
                    <a:pt x="76714" y="134295"/>
                    <a:pt x="69732" y="137242"/>
                    <a:pt x="65198" y="140960"/>
                  </a:cubicBezTo>
                  <a:cubicBezTo>
                    <a:pt x="60619" y="144678"/>
                    <a:pt x="58352" y="149847"/>
                    <a:pt x="58352" y="156466"/>
                  </a:cubicBezTo>
                  <a:cubicBezTo>
                    <a:pt x="58352" y="163086"/>
                    <a:pt x="60437" y="168119"/>
                    <a:pt x="64563" y="171564"/>
                  </a:cubicBezTo>
                  <a:cubicBezTo>
                    <a:pt x="68689" y="175010"/>
                    <a:pt x="74493" y="176733"/>
                    <a:pt x="81928" y="176733"/>
                  </a:cubicBezTo>
                  <a:cubicBezTo>
                    <a:pt x="94079" y="176778"/>
                    <a:pt x="105187" y="173831"/>
                    <a:pt x="115298" y="167892"/>
                  </a:cubicBezTo>
                </a:path>
              </a:pathLst>
            </a:custGeom>
            <a:solidFill>
              <a:srgbClr val="FFFFFF"/>
            </a:solidFill>
            <a:ln w="4532"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C5E0AE7C-1C56-4906-B43D-68B044CEF8E7}"/>
                </a:ext>
              </a:extLst>
            </p:cNvPr>
            <p:cNvSpPr/>
            <p:nvPr/>
          </p:nvSpPr>
          <p:spPr>
            <a:xfrm>
              <a:off x="933692" y="472903"/>
              <a:ext cx="332835" cy="211190"/>
            </a:xfrm>
            <a:custGeom>
              <a:avLst/>
              <a:gdLst>
                <a:gd name="connsiteX0" fmla="*/ 311935 w 332835"/>
                <a:gd name="connsiteY0" fmla="*/ 19451 h 211190"/>
                <a:gd name="connsiteX1" fmla="*/ 332836 w 332835"/>
                <a:gd name="connsiteY1" fmla="*/ 75354 h 211190"/>
                <a:gd name="connsiteX2" fmla="*/ 332836 w 332835"/>
                <a:gd name="connsiteY2" fmla="*/ 211146 h 211190"/>
                <a:gd name="connsiteX3" fmla="*/ 276116 w 332835"/>
                <a:gd name="connsiteY3" fmla="*/ 211146 h 211190"/>
                <a:gd name="connsiteX4" fmla="*/ 276116 w 332835"/>
                <a:gd name="connsiteY4" fmla="*/ 86553 h 211190"/>
                <a:gd name="connsiteX5" fmla="*/ 266595 w 332835"/>
                <a:gd name="connsiteY5" fmla="*/ 54861 h 211190"/>
                <a:gd name="connsiteX6" fmla="*/ 240525 w 332835"/>
                <a:gd name="connsiteY6" fmla="*/ 44705 h 211190"/>
                <a:gd name="connsiteX7" fmla="*/ 207835 w 332835"/>
                <a:gd name="connsiteY7" fmla="*/ 59213 h 211190"/>
                <a:gd name="connsiteX8" fmla="*/ 195004 w 332835"/>
                <a:gd name="connsiteY8" fmla="*/ 99792 h 211190"/>
                <a:gd name="connsiteX9" fmla="*/ 195004 w 332835"/>
                <a:gd name="connsiteY9" fmla="*/ 211191 h 211190"/>
                <a:gd name="connsiteX10" fmla="*/ 138285 w 332835"/>
                <a:gd name="connsiteY10" fmla="*/ 211191 h 211190"/>
                <a:gd name="connsiteX11" fmla="*/ 138285 w 332835"/>
                <a:gd name="connsiteY11" fmla="*/ 86553 h 211190"/>
                <a:gd name="connsiteX12" fmla="*/ 128764 w 332835"/>
                <a:gd name="connsiteY12" fmla="*/ 54861 h 211190"/>
                <a:gd name="connsiteX13" fmla="*/ 102285 w 332835"/>
                <a:gd name="connsiteY13" fmla="*/ 44705 h 211190"/>
                <a:gd name="connsiteX14" fmla="*/ 70185 w 332835"/>
                <a:gd name="connsiteY14" fmla="*/ 58987 h 211190"/>
                <a:gd name="connsiteX15" fmla="*/ 56719 w 332835"/>
                <a:gd name="connsiteY15" fmla="*/ 101424 h 211190"/>
                <a:gd name="connsiteX16" fmla="*/ 56719 w 332835"/>
                <a:gd name="connsiteY16" fmla="*/ 211146 h 211190"/>
                <a:gd name="connsiteX17" fmla="*/ 0 w 332835"/>
                <a:gd name="connsiteY17" fmla="*/ 211146 h 211190"/>
                <a:gd name="connsiteX18" fmla="*/ 0 w 332835"/>
                <a:gd name="connsiteY18" fmla="*/ 4126 h 211190"/>
                <a:gd name="connsiteX19" fmla="*/ 50916 w 332835"/>
                <a:gd name="connsiteY19" fmla="*/ 4126 h 211190"/>
                <a:gd name="connsiteX20" fmla="*/ 52594 w 332835"/>
                <a:gd name="connsiteY20" fmla="*/ 40987 h 211190"/>
                <a:gd name="connsiteX21" fmla="*/ 80931 w 332835"/>
                <a:gd name="connsiteY21" fmla="*/ 10337 h 211190"/>
                <a:gd name="connsiteX22" fmla="*/ 121283 w 332835"/>
                <a:gd name="connsiteY22" fmla="*/ 0 h 211190"/>
                <a:gd name="connsiteX23" fmla="*/ 162496 w 332835"/>
                <a:gd name="connsiteY23" fmla="*/ 10745 h 211190"/>
                <a:gd name="connsiteX24" fmla="*/ 188793 w 332835"/>
                <a:gd name="connsiteY24" fmla="*/ 41803 h 211190"/>
                <a:gd name="connsiteX25" fmla="*/ 217765 w 332835"/>
                <a:gd name="connsiteY25" fmla="*/ 10745 h 211190"/>
                <a:gd name="connsiteX26" fmla="*/ 259160 w 332835"/>
                <a:gd name="connsiteY26" fmla="*/ 0 h 211190"/>
                <a:gd name="connsiteX27" fmla="*/ 311935 w 332835"/>
                <a:gd name="connsiteY27" fmla="*/ 19451 h 2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2835" h="211190">
                  <a:moveTo>
                    <a:pt x="311935" y="19451"/>
                  </a:moveTo>
                  <a:cubicBezTo>
                    <a:pt x="325854" y="32418"/>
                    <a:pt x="332836" y="51052"/>
                    <a:pt x="332836" y="75354"/>
                  </a:cubicBezTo>
                  <a:lnTo>
                    <a:pt x="332836" y="211146"/>
                  </a:lnTo>
                  <a:lnTo>
                    <a:pt x="276116" y="211146"/>
                  </a:lnTo>
                  <a:lnTo>
                    <a:pt x="276116" y="86553"/>
                  </a:lnTo>
                  <a:cubicBezTo>
                    <a:pt x="276116" y="72180"/>
                    <a:pt x="272943" y="61662"/>
                    <a:pt x="266595" y="54861"/>
                  </a:cubicBezTo>
                  <a:cubicBezTo>
                    <a:pt x="260248" y="48105"/>
                    <a:pt x="251543" y="44705"/>
                    <a:pt x="240525" y="44705"/>
                  </a:cubicBezTo>
                  <a:cubicBezTo>
                    <a:pt x="227286" y="44705"/>
                    <a:pt x="216359" y="49556"/>
                    <a:pt x="207835" y="59213"/>
                  </a:cubicBezTo>
                  <a:cubicBezTo>
                    <a:pt x="199266" y="68871"/>
                    <a:pt x="195004" y="82427"/>
                    <a:pt x="195004" y="99792"/>
                  </a:cubicBezTo>
                  <a:lnTo>
                    <a:pt x="195004" y="211191"/>
                  </a:lnTo>
                  <a:lnTo>
                    <a:pt x="138285" y="211191"/>
                  </a:lnTo>
                  <a:lnTo>
                    <a:pt x="138285" y="86553"/>
                  </a:lnTo>
                  <a:cubicBezTo>
                    <a:pt x="138285" y="72180"/>
                    <a:pt x="135111" y="61662"/>
                    <a:pt x="128764" y="54861"/>
                  </a:cubicBezTo>
                  <a:cubicBezTo>
                    <a:pt x="122416" y="48105"/>
                    <a:pt x="113575" y="44705"/>
                    <a:pt x="102285" y="44705"/>
                  </a:cubicBezTo>
                  <a:cubicBezTo>
                    <a:pt x="89863" y="44705"/>
                    <a:pt x="79162" y="49465"/>
                    <a:pt x="70185" y="58987"/>
                  </a:cubicBezTo>
                  <a:cubicBezTo>
                    <a:pt x="61208" y="68508"/>
                    <a:pt x="56719" y="82654"/>
                    <a:pt x="56719" y="101424"/>
                  </a:cubicBezTo>
                  <a:lnTo>
                    <a:pt x="56719" y="211146"/>
                  </a:lnTo>
                  <a:lnTo>
                    <a:pt x="0" y="211146"/>
                  </a:lnTo>
                  <a:lnTo>
                    <a:pt x="0" y="4126"/>
                  </a:lnTo>
                  <a:lnTo>
                    <a:pt x="50916" y="4126"/>
                  </a:lnTo>
                  <a:lnTo>
                    <a:pt x="52594" y="40987"/>
                  </a:lnTo>
                  <a:cubicBezTo>
                    <a:pt x="59485" y="27476"/>
                    <a:pt x="68961" y="17229"/>
                    <a:pt x="80931" y="10337"/>
                  </a:cubicBezTo>
                  <a:cubicBezTo>
                    <a:pt x="92946" y="3446"/>
                    <a:pt x="106411" y="0"/>
                    <a:pt x="121283" y="0"/>
                  </a:cubicBezTo>
                  <a:cubicBezTo>
                    <a:pt x="136743" y="0"/>
                    <a:pt x="150481" y="3582"/>
                    <a:pt x="162496" y="10745"/>
                  </a:cubicBezTo>
                  <a:cubicBezTo>
                    <a:pt x="174511" y="17909"/>
                    <a:pt x="183262" y="28292"/>
                    <a:pt x="188793" y="41803"/>
                  </a:cubicBezTo>
                  <a:cubicBezTo>
                    <a:pt x="195412" y="28292"/>
                    <a:pt x="205070" y="17909"/>
                    <a:pt x="217765" y="10745"/>
                  </a:cubicBezTo>
                  <a:cubicBezTo>
                    <a:pt x="230460" y="3582"/>
                    <a:pt x="244243" y="0"/>
                    <a:pt x="259160" y="0"/>
                  </a:cubicBezTo>
                  <a:cubicBezTo>
                    <a:pt x="280378" y="0"/>
                    <a:pt x="297970" y="6484"/>
                    <a:pt x="311935" y="19451"/>
                  </a:cubicBezTo>
                </a:path>
              </a:pathLst>
            </a:custGeom>
            <a:solidFill>
              <a:srgbClr val="FFFFFF"/>
            </a:solidFill>
            <a:ln w="4532"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8AF976BA-4D29-4161-94BE-2A0832450BAF}"/>
                </a:ext>
              </a:extLst>
            </p:cNvPr>
            <p:cNvSpPr/>
            <p:nvPr/>
          </p:nvSpPr>
          <p:spPr>
            <a:xfrm>
              <a:off x="1287792" y="472903"/>
              <a:ext cx="216087" cy="215316"/>
            </a:xfrm>
            <a:custGeom>
              <a:avLst/>
              <a:gdLst>
                <a:gd name="connsiteX0" fmla="*/ 216087 w 216087"/>
                <a:gd name="connsiteY0" fmla="*/ 175146 h 215316"/>
                <a:gd name="connsiteX1" fmla="*/ 211961 w 216087"/>
                <a:gd name="connsiteY1" fmla="*/ 209513 h 215316"/>
                <a:gd name="connsiteX2" fmla="*/ 185030 w 216087"/>
                <a:gd name="connsiteY2" fmla="*/ 215317 h 215316"/>
                <a:gd name="connsiteX3" fmla="*/ 137423 w 216087"/>
                <a:gd name="connsiteY3" fmla="*/ 184259 h 215316"/>
                <a:gd name="connsiteX4" fmla="*/ 109268 w 216087"/>
                <a:gd name="connsiteY4" fmla="*/ 207428 h 215316"/>
                <a:gd name="connsiteX5" fmla="*/ 64155 w 216087"/>
                <a:gd name="connsiteY5" fmla="*/ 215317 h 215316"/>
                <a:gd name="connsiteX6" fmla="*/ 16957 w 216087"/>
                <a:gd name="connsiteY6" fmla="*/ 201670 h 215316"/>
                <a:gd name="connsiteX7" fmla="*/ 0 w 216087"/>
                <a:gd name="connsiteY7" fmla="*/ 162315 h 215316"/>
                <a:gd name="connsiteX8" fmla="*/ 80749 w 216087"/>
                <a:gd name="connsiteY8" fmla="*/ 96890 h 215316"/>
                <a:gd name="connsiteX9" fmla="*/ 130441 w 216087"/>
                <a:gd name="connsiteY9" fmla="*/ 87369 h 215316"/>
                <a:gd name="connsiteX10" fmla="*/ 130441 w 216087"/>
                <a:gd name="connsiteY10" fmla="*/ 77440 h 215316"/>
                <a:gd name="connsiteX11" fmla="*/ 121147 w 216087"/>
                <a:gd name="connsiteY11" fmla="*/ 51143 h 215316"/>
                <a:gd name="connsiteX12" fmla="*/ 95258 w 216087"/>
                <a:gd name="connsiteY12" fmla="*/ 41395 h 215316"/>
                <a:gd name="connsiteX13" fmla="*/ 64200 w 216087"/>
                <a:gd name="connsiteY13" fmla="*/ 49647 h 215316"/>
                <a:gd name="connsiteX14" fmla="*/ 47652 w 216087"/>
                <a:gd name="connsiteY14" fmla="*/ 76578 h 215316"/>
                <a:gd name="connsiteX15" fmla="*/ 2494 w 216087"/>
                <a:gd name="connsiteY15" fmla="*/ 57536 h 215316"/>
                <a:gd name="connsiteX16" fmla="*/ 32327 w 216087"/>
                <a:gd name="connsiteY16" fmla="*/ 15325 h 215316"/>
                <a:gd name="connsiteX17" fmla="*/ 92764 w 216087"/>
                <a:gd name="connsiteY17" fmla="*/ 0 h 215316"/>
                <a:gd name="connsiteX18" fmla="*/ 161907 w 216087"/>
                <a:gd name="connsiteY18" fmla="*/ 19269 h 215316"/>
                <a:gd name="connsiteX19" fmla="*/ 186753 w 216087"/>
                <a:gd name="connsiteY19" fmla="*/ 76216 h 215316"/>
                <a:gd name="connsiteX20" fmla="*/ 186753 w 216087"/>
                <a:gd name="connsiteY20" fmla="*/ 161091 h 215316"/>
                <a:gd name="connsiteX21" fmla="*/ 190470 w 216087"/>
                <a:gd name="connsiteY21" fmla="*/ 173106 h 215316"/>
                <a:gd name="connsiteX22" fmla="*/ 202077 w 216087"/>
                <a:gd name="connsiteY22" fmla="*/ 176824 h 215316"/>
                <a:gd name="connsiteX23" fmla="*/ 216087 w 216087"/>
                <a:gd name="connsiteY23" fmla="*/ 175146 h 215316"/>
                <a:gd name="connsiteX24" fmla="*/ 115253 w 216087"/>
                <a:gd name="connsiteY24" fmla="*/ 167892 h 215316"/>
                <a:gd name="connsiteX25" fmla="*/ 130351 w 216087"/>
                <a:gd name="connsiteY25" fmla="*/ 143681 h 215316"/>
                <a:gd name="connsiteX26" fmla="*/ 130351 w 216087"/>
                <a:gd name="connsiteY26" fmla="*/ 122144 h 215316"/>
                <a:gd name="connsiteX27" fmla="*/ 86054 w 216087"/>
                <a:gd name="connsiteY27" fmla="*/ 132074 h 215316"/>
                <a:gd name="connsiteX28" fmla="*/ 65153 w 216087"/>
                <a:gd name="connsiteY28" fmla="*/ 140960 h 215316"/>
                <a:gd name="connsiteX29" fmla="*/ 58306 w 216087"/>
                <a:gd name="connsiteY29" fmla="*/ 156466 h 215316"/>
                <a:gd name="connsiteX30" fmla="*/ 64518 w 216087"/>
                <a:gd name="connsiteY30" fmla="*/ 171564 h 215316"/>
                <a:gd name="connsiteX31" fmla="*/ 81883 w 216087"/>
                <a:gd name="connsiteY31" fmla="*/ 176733 h 215316"/>
                <a:gd name="connsiteX32" fmla="*/ 115253 w 216087"/>
                <a:gd name="connsiteY32" fmla="*/ 167892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6087" h="215316">
                  <a:moveTo>
                    <a:pt x="216087" y="175146"/>
                  </a:moveTo>
                  <a:lnTo>
                    <a:pt x="211961" y="209513"/>
                  </a:lnTo>
                  <a:cubicBezTo>
                    <a:pt x="204254" y="213367"/>
                    <a:pt x="195276" y="215317"/>
                    <a:pt x="185030" y="215317"/>
                  </a:cubicBezTo>
                  <a:cubicBezTo>
                    <a:pt x="158552" y="215317"/>
                    <a:pt x="142637" y="204979"/>
                    <a:pt x="137423" y="184259"/>
                  </a:cubicBezTo>
                  <a:cubicBezTo>
                    <a:pt x="131348" y="194461"/>
                    <a:pt x="121963" y="202214"/>
                    <a:pt x="109268" y="207428"/>
                  </a:cubicBezTo>
                  <a:cubicBezTo>
                    <a:pt x="96573" y="212642"/>
                    <a:pt x="81520" y="215317"/>
                    <a:pt x="64155" y="215317"/>
                  </a:cubicBezTo>
                  <a:cubicBezTo>
                    <a:pt x="43979" y="215317"/>
                    <a:pt x="28246" y="210738"/>
                    <a:pt x="16957" y="201670"/>
                  </a:cubicBezTo>
                  <a:cubicBezTo>
                    <a:pt x="5622" y="192556"/>
                    <a:pt x="0" y="179453"/>
                    <a:pt x="0" y="162315"/>
                  </a:cubicBezTo>
                  <a:cubicBezTo>
                    <a:pt x="0" y="128628"/>
                    <a:pt x="26886" y="106820"/>
                    <a:pt x="80749" y="96890"/>
                  </a:cubicBezTo>
                  <a:lnTo>
                    <a:pt x="130441" y="87369"/>
                  </a:lnTo>
                  <a:lnTo>
                    <a:pt x="130441" y="77440"/>
                  </a:lnTo>
                  <a:cubicBezTo>
                    <a:pt x="130441" y="66422"/>
                    <a:pt x="127358" y="57626"/>
                    <a:pt x="121147" y="51143"/>
                  </a:cubicBezTo>
                  <a:cubicBezTo>
                    <a:pt x="114935" y="44659"/>
                    <a:pt x="106321" y="41395"/>
                    <a:pt x="95258" y="41395"/>
                  </a:cubicBezTo>
                  <a:cubicBezTo>
                    <a:pt x="82563" y="41395"/>
                    <a:pt x="72226" y="44161"/>
                    <a:pt x="64200" y="49647"/>
                  </a:cubicBezTo>
                  <a:cubicBezTo>
                    <a:pt x="56175" y="55178"/>
                    <a:pt x="50689" y="64155"/>
                    <a:pt x="47652" y="76578"/>
                  </a:cubicBezTo>
                  <a:lnTo>
                    <a:pt x="2494" y="57536"/>
                  </a:lnTo>
                  <a:cubicBezTo>
                    <a:pt x="6892" y="39581"/>
                    <a:pt x="16866" y="25526"/>
                    <a:pt x="32327" y="15325"/>
                  </a:cubicBezTo>
                  <a:cubicBezTo>
                    <a:pt x="47788" y="5123"/>
                    <a:pt x="67918" y="0"/>
                    <a:pt x="92764" y="0"/>
                  </a:cubicBezTo>
                  <a:cubicBezTo>
                    <a:pt x="122280" y="0"/>
                    <a:pt x="145358" y="6393"/>
                    <a:pt x="161907" y="19269"/>
                  </a:cubicBezTo>
                  <a:cubicBezTo>
                    <a:pt x="178456" y="32100"/>
                    <a:pt x="186753" y="51098"/>
                    <a:pt x="186753" y="76216"/>
                  </a:cubicBezTo>
                  <a:lnTo>
                    <a:pt x="186753" y="161091"/>
                  </a:lnTo>
                  <a:cubicBezTo>
                    <a:pt x="186753" y="166622"/>
                    <a:pt x="187977" y="170612"/>
                    <a:pt x="190470" y="173106"/>
                  </a:cubicBezTo>
                  <a:cubicBezTo>
                    <a:pt x="192964" y="175600"/>
                    <a:pt x="196818" y="176824"/>
                    <a:pt x="202077" y="176824"/>
                  </a:cubicBezTo>
                  <a:cubicBezTo>
                    <a:pt x="207790" y="176778"/>
                    <a:pt x="212505" y="176234"/>
                    <a:pt x="216087" y="175146"/>
                  </a:cubicBezTo>
                  <a:moveTo>
                    <a:pt x="115253" y="167892"/>
                  </a:moveTo>
                  <a:cubicBezTo>
                    <a:pt x="125318" y="161952"/>
                    <a:pt x="130351" y="153882"/>
                    <a:pt x="130351" y="143681"/>
                  </a:cubicBezTo>
                  <a:lnTo>
                    <a:pt x="130351" y="122144"/>
                  </a:lnTo>
                  <a:lnTo>
                    <a:pt x="86054" y="132074"/>
                  </a:lnTo>
                  <a:cubicBezTo>
                    <a:pt x="76669" y="134295"/>
                    <a:pt x="69687" y="137242"/>
                    <a:pt x="65153" y="140960"/>
                  </a:cubicBezTo>
                  <a:cubicBezTo>
                    <a:pt x="60619" y="144678"/>
                    <a:pt x="58306" y="149847"/>
                    <a:pt x="58306" y="156466"/>
                  </a:cubicBezTo>
                  <a:cubicBezTo>
                    <a:pt x="58306" y="163086"/>
                    <a:pt x="60392" y="168119"/>
                    <a:pt x="64518" y="171564"/>
                  </a:cubicBezTo>
                  <a:cubicBezTo>
                    <a:pt x="68644" y="175010"/>
                    <a:pt x="74447" y="176733"/>
                    <a:pt x="81883" y="176733"/>
                  </a:cubicBezTo>
                  <a:cubicBezTo>
                    <a:pt x="94079" y="176778"/>
                    <a:pt x="105187" y="173831"/>
                    <a:pt x="115253" y="167892"/>
                  </a:cubicBezTo>
                </a:path>
              </a:pathLst>
            </a:custGeom>
            <a:solidFill>
              <a:srgbClr val="FFFFFF"/>
            </a:solidFill>
            <a:ln w="4532"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58AD7958-7CC6-46C0-A4B8-8AFEC4594871}"/>
                </a:ext>
              </a:extLst>
            </p:cNvPr>
            <p:cNvSpPr/>
            <p:nvPr/>
          </p:nvSpPr>
          <p:spPr>
            <a:xfrm>
              <a:off x="2247535" y="472903"/>
              <a:ext cx="204117" cy="215316"/>
            </a:xfrm>
            <a:custGeom>
              <a:avLst/>
              <a:gdLst>
                <a:gd name="connsiteX0" fmla="*/ 202440 w 204117"/>
                <a:gd name="connsiteY0" fmla="*/ 129172 h 215316"/>
                <a:gd name="connsiteX1" fmla="*/ 55903 w 204117"/>
                <a:gd name="connsiteY1" fmla="*/ 129172 h 215316"/>
                <a:gd name="connsiteX2" fmla="*/ 107635 w 204117"/>
                <a:gd name="connsiteY2" fmla="*/ 173061 h 215316"/>
                <a:gd name="connsiteX3" fmla="*/ 137015 w 204117"/>
                <a:gd name="connsiteY3" fmla="*/ 166441 h 215316"/>
                <a:gd name="connsiteX4" fmla="*/ 153156 w 204117"/>
                <a:gd name="connsiteY4" fmla="*/ 147398 h 215316"/>
                <a:gd name="connsiteX5" fmla="*/ 199538 w 204117"/>
                <a:gd name="connsiteY5" fmla="*/ 164355 h 215316"/>
                <a:gd name="connsiteX6" fmla="*/ 166214 w 204117"/>
                <a:gd name="connsiteY6" fmla="*/ 202259 h 215316"/>
                <a:gd name="connsiteX7" fmla="*/ 107635 w 204117"/>
                <a:gd name="connsiteY7" fmla="*/ 215317 h 215316"/>
                <a:gd name="connsiteX8" fmla="*/ 28156 w 204117"/>
                <a:gd name="connsiteY8" fmla="*/ 186934 h 215316"/>
                <a:gd name="connsiteX9" fmla="*/ 0 w 204117"/>
                <a:gd name="connsiteY9" fmla="*/ 107636 h 215316"/>
                <a:gd name="connsiteX10" fmla="*/ 27294 w 204117"/>
                <a:gd name="connsiteY10" fmla="*/ 28337 h 215316"/>
                <a:gd name="connsiteX11" fmla="*/ 104326 w 204117"/>
                <a:gd name="connsiteY11" fmla="*/ 0 h 215316"/>
                <a:gd name="connsiteX12" fmla="*/ 178229 w 204117"/>
                <a:gd name="connsiteY12" fmla="*/ 27748 h 215316"/>
                <a:gd name="connsiteX13" fmla="*/ 204118 w 204117"/>
                <a:gd name="connsiteY13" fmla="*/ 106820 h 215316"/>
                <a:gd name="connsiteX14" fmla="*/ 202440 w 204117"/>
                <a:gd name="connsiteY14" fmla="*/ 129172 h 215316"/>
                <a:gd name="connsiteX15" fmla="*/ 71001 w 204117"/>
                <a:gd name="connsiteY15" fmla="*/ 53818 h 215316"/>
                <a:gd name="connsiteX16" fmla="*/ 55450 w 204117"/>
                <a:gd name="connsiteY16" fmla="*/ 89409 h 215316"/>
                <a:gd name="connsiteX17" fmla="*/ 151932 w 204117"/>
                <a:gd name="connsiteY17" fmla="*/ 89409 h 215316"/>
                <a:gd name="connsiteX18" fmla="*/ 136199 w 204117"/>
                <a:gd name="connsiteY18" fmla="*/ 53999 h 215316"/>
                <a:gd name="connsiteX19" fmla="*/ 103918 w 204117"/>
                <a:gd name="connsiteY19" fmla="*/ 41758 h 215316"/>
                <a:gd name="connsiteX20" fmla="*/ 71001 w 204117"/>
                <a:gd name="connsiteY20" fmla="*/ 53818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117" h="215316">
                  <a:moveTo>
                    <a:pt x="202440" y="129172"/>
                  </a:moveTo>
                  <a:lnTo>
                    <a:pt x="55903" y="129172"/>
                  </a:lnTo>
                  <a:cubicBezTo>
                    <a:pt x="61707" y="158416"/>
                    <a:pt x="78936" y="173061"/>
                    <a:pt x="107635" y="173061"/>
                  </a:cubicBezTo>
                  <a:cubicBezTo>
                    <a:pt x="119515" y="173061"/>
                    <a:pt x="129308" y="170884"/>
                    <a:pt x="137015" y="166441"/>
                  </a:cubicBezTo>
                  <a:cubicBezTo>
                    <a:pt x="144723" y="162043"/>
                    <a:pt x="150119" y="155696"/>
                    <a:pt x="153156" y="147398"/>
                  </a:cubicBezTo>
                  <a:lnTo>
                    <a:pt x="199538" y="164355"/>
                  </a:lnTo>
                  <a:cubicBezTo>
                    <a:pt x="192919" y="180904"/>
                    <a:pt x="181811" y="193554"/>
                    <a:pt x="166214" y="202259"/>
                  </a:cubicBezTo>
                  <a:cubicBezTo>
                    <a:pt x="150617" y="210964"/>
                    <a:pt x="131076" y="215317"/>
                    <a:pt x="107635" y="215317"/>
                  </a:cubicBezTo>
                  <a:cubicBezTo>
                    <a:pt x="73404" y="215317"/>
                    <a:pt x="46926" y="205841"/>
                    <a:pt x="28156" y="186934"/>
                  </a:cubicBezTo>
                  <a:cubicBezTo>
                    <a:pt x="9385" y="168028"/>
                    <a:pt x="0" y="141595"/>
                    <a:pt x="0" y="107636"/>
                  </a:cubicBezTo>
                  <a:cubicBezTo>
                    <a:pt x="0" y="73677"/>
                    <a:pt x="9113" y="47244"/>
                    <a:pt x="27294" y="28337"/>
                  </a:cubicBezTo>
                  <a:cubicBezTo>
                    <a:pt x="45521" y="9431"/>
                    <a:pt x="71183" y="0"/>
                    <a:pt x="104326" y="0"/>
                  </a:cubicBezTo>
                  <a:cubicBezTo>
                    <a:pt x="136335" y="0"/>
                    <a:pt x="160955" y="9249"/>
                    <a:pt x="178229" y="27748"/>
                  </a:cubicBezTo>
                  <a:cubicBezTo>
                    <a:pt x="195458" y="46246"/>
                    <a:pt x="204118" y="72588"/>
                    <a:pt x="204118" y="106820"/>
                  </a:cubicBezTo>
                  <a:cubicBezTo>
                    <a:pt x="204072" y="114527"/>
                    <a:pt x="203528" y="122008"/>
                    <a:pt x="202440" y="129172"/>
                  </a:cubicBezTo>
                  <a:moveTo>
                    <a:pt x="71001" y="53818"/>
                  </a:moveTo>
                  <a:cubicBezTo>
                    <a:pt x="62840" y="61843"/>
                    <a:pt x="57672" y="73677"/>
                    <a:pt x="55450" y="89409"/>
                  </a:cubicBezTo>
                  <a:lnTo>
                    <a:pt x="151932" y="89409"/>
                  </a:lnTo>
                  <a:cubicBezTo>
                    <a:pt x="149710" y="73949"/>
                    <a:pt x="144496" y="62160"/>
                    <a:pt x="136199" y="53999"/>
                  </a:cubicBezTo>
                  <a:cubicBezTo>
                    <a:pt x="127902" y="45838"/>
                    <a:pt x="117157" y="41758"/>
                    <a:pt x="103918" y="41758"/>
                  </a:cubicBezTo>
                  <a:cubicBezTo>
                    <a:pt x="90089" y="41803"/>
                    <a:pt x="79117" y="45838"/>
                    <a:pt x="71001" y="53818"/>
                  </a:cubicBezTo>
                </a:path>
              </a:pathLst>
            </a:custGeom>
            <a:solidFill>
              <a:srgbClr val="FFFFFF"/>
            </a:solidFill>
            <a:ln w="4532"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BD4BD035-1ACE-451B-8F00-096B1D816B53}"/>
                </a:ext>
              </a:extLst>
            </p:cNvPr>
            <p:cNvSpPr/>
            <p:nvPr/>
          </p:nvSpPr>
          <p:spPr>
            <a:xfrm>
              <a:off x="1655222" y="472586"/>
              <a:ext cx="260292" cy="215679"/>
            </a:xfrm>
            <a:custGeom>
              <a:avLst/>
              <a:gdLst>
                <a:gd name="connsiteX0" fmla="*/ 107817 w 260292"/>
                <a:gd name="connsiteY0" fmla="*/ 215680 h 215679"/>
                <a:gd name="connsiteX1" fmla="*/ 0 w 260292"/>
                <a:gd name="connsiteY1" fmla="*/ 107862 h 215679"/>
                <a:gd name="connsiteX2" fmla="*/ 107817 w 260292"/>
                <a:gd name="connsiteY2" fmla="*/ 0 h 215679"/>
                <a:gd name="connsiteX3" fmla="*/ 183942 w 260292"/>
                <a:gd name="connsiteY3" fmla="*/ 31466 h 215679"/>
                <a:gd name="connsiteX4" fmla="*/ 260293 w 260292"/>
                <a:gd name="connsiteY4" fmla="*/ 107862 h 215679"/>
                <a:gd name="connsiteX5" fmla="*/ 183942 w 260292"/>
                <a:gd name="connsiteY5" fmla="*/ 184214 h 215679"/>
                <a:gd name="connsiteX6" fmla="*/ 107817 w 260292"/>
                <a:gd name="connsiteY6" fmla="*/ 215680 h 215679"/>
                <a:gd name="connsiteX7" fmla="*/ 107817 w 260292"/>
                <a:gd name="connsiteY7" fmla="*/ 53002 h 215679"/>
                <a:gd name="connsiteX8" fmla="*/ 53002 w 260292"/>
                <a:gd name="connsiteY8" fmla="*/ 107817 h 215679"/>
                <a:gd name="connsiteX9" fmla="*/ 107817 w 260292"/>
                <a:gd name="connsiteY9" fmla="*/ 162632 h 215679"/>
                <a:gd name="connsiteX10" fmla="*/ 146491 w 260292"/>
                <a:gd name="connsiteY10" fmla="*/ 146673 h 215679"/>
                <a:gd name="connsiteX11" fmla="*/ 185347 w 260292"/>
                <a:gd name="connsiteY11" fmla="*/ 107817 h 215679"/>
                <a:gd name="connsiteX12" fmla="*/ 146491 w 260292"/>
                <a:gd name="connsiteY12" fmla="*/ 68961 h 215679"/>
                <a:gd name="connsiteX13" fmla="*/ 107817 w 260292"/>
                <a:gd name="connsiteY13" fmla="*/ 53002 h 21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292" h="215679">
                  <a:moveTo>
                    <a:pt x="107817" y="215680"/>
                  </a:moveTo>
                  <a:cubicBezTo>
                    <a:pt x="48332" y="215680"/>
                    <a:pt x="0" y="167302"/>
                    <a:pt x="0" y="107862"/>
                  </a:cubicBezTo>
                  <a:cubicBezTo>
                    <a:pt x="0" y="48377"/>
                    <a:pt x="48377" y="0"/>
                    <a:pt x="107817" y="0"/>
                  </a:cubicBezTo>
                  <a:cubicBezTo>
                    <a:pt x="136562" y="0"/>
                    <a:pt x="163584" y="11153"/>
                    <a:pt x="183942" y="31466"/>
                  </a:cubicBezTo>
                  <a:lnTo>
                    <a:pt x="260293" y="107862"/>
                  </a:lnTo>
                  <a:lnTo>
                    <a:pt x="183942" y="184214"/>
                  </a:lnTo>
                  <a:cubicBezTo>
                    <a:pt x="163584" y="204526"/>
                    <a:pt x="136517" y="215680"/>
                    <a:pt x="107817" y="215680"/>
                  </a:cubicBezTo>
                  <a:moveTo>
                    <a:pt x="107817" y="53002"/>
                  </a:moveTo>
                  <a:cubicBezTo>
                    <a:pt x="77576" y="53002"/>
                    <a:pt x="53002" y="77576"/>
                    <a:pt x="53002" y="107817"/>
                  </a:cubicBezTo>
                  <a:cubicBezTo>
                    <a:pt x="53002" y="138059"/>
                    <a:pt x="77576" y="162632"/>
                    <a:pt x="107817" y="162632"/>
                  </a:cubicBezTo>
                  <a:cubicBezTo>
                    <a:pt x="122416" y="162632"/>
                    <a:pt x="136154" y="156965"/>
                    <a:pt x="146491" y="146673"/>
                  </a:cubicBezTo>
                  <a:lnTo>
                    <a:pt x="185347" y="107817"/>
                  </a:lnTo>
                  <a:lnTo>
                    <a:pt x="146491" y="68961"/>
                  </a:lnTo>
                  <a:cubicBezTo>
                    <a:pt x="136154" y="58715"/>
                    <a:pt x="122416" y="53002"/>
                    <a:pt x="107817" y="53002"/>
                  </a:cubicBezTo>
                </a:path>
              </a:pathLst>
            </a:custGeom>
            <a:solidFill>
              <a:srgbClr val="FFFFFF"/>
            </a:solidFill>
            <a:ln w="4532"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FAEF3AF5-F7B2-43C0-8A99-C00E09D8F520}"/>
                </a:ext>
              </a:extLst>
            </p:cNvPr>
            <p:cNvSpPr/>
            <p:nvPr/>
          </p:nvSpPr>
          <p:spPr>
            <a:xfrm>
              <a:off x="1897832" y="472903"/>
              <a:ext cx="332836" cy="211190"/>
            </a:xfrm>
            <a:custGeom>
              <a:avLst/>
              <a:gdLst>
                <a:gd name="connsiteX0" fmla="*/ 311980 w 332836"/>
                <a:gd name="connsiteY0" fmla="*/ 19451 h 211190"/>
                <a:gd name="connsiteX1" fmla="*/ 259205 w 332836"/>
                <a:gd name="connsiteY1" fmla="*/ 0 h 211190"/>
                <a:gd name="connsiteX2" fmla="*/ 217810 w 332836"/>
                <a:gd name="connsiteY2" fmla="*/ 10745 h 211190"/>
                <a:gd name="connsiteX3" fmla="*/ 188838 w 332836"/>
                <a:gd name="connsiteY3" fmla="*/ 41803 h 211190"/>
                <a:gd name="connsiteX4" fmla="*/ 162541 w 332836"/>
                <a:gd name="connsiteY4" fmla="*/ 10745 h 211190"/>
                <a:gd name="connsiteX5" fmla="*/ 121328 w 332836"/>
                <a:gd name="connsiteY5" fmla="*/ 0 h 211190"/>
                <a:gd name="connsiteX6" fmla="*/ 80976 w 332836"/>
                <a:gd name="connsiteY6" fmla="*/ 10337 h 211190"/>
                <a:gd name="connsiteX7" fmla="*/ 52594 w 332836"/>
                <a:gd name="connsiteY7" fmla="*/ 40987 h 211190"/>
                <a:gd name="connsiteX8" fmla="*/ 50961 w 332836"/>
                <a:gd name="connsiteY8" fmla="*/ 4126 h 211190"/>
                <a:gd name="connsiteX9" fmla="*/ 0 w 332836"/>
                <a:gd name="connsiteY9" fmla="*/ 4126 h 211190"/>
                <a:gd name="connsiteX10" fmla="*/ 0 w 332836"/>
                <a:gd name="connsiteY10" fmla="*/ 60619 h 211190"/>
                <a:gd name="connsiteX11" fmla="*/ 46881 w 332836"/>
                <a:gd name="connsiteY11" fmla="*/ 107500 h 211190"/>
                <a:gd name="connsiteX12" fmla="*/ 0 w 332836"/>
                <a:gd name="connsiteY12" fmla="*/ 154381 h 211190"/>
                <a:gd name="connsiteX13" fmla="*/ 0 w 332836"/>
                <a:gd name="connsiteY13" fmla="*/ 211146 h 211190"/>
                <a:gd name="connsiteX14" fmla="*/ 56720 w 332836"/>
                <a:gd name="connsiteY14" fmla="*/ 211146 h 211190"/>
                <a:gd name="connsiteX15" fmla="*/ 56720 w 332836"/>
                <a:gd name="connsiteY15" fmla="*/ 101424 h 211190"/>
                <a:gd name="connsiteX16" fmla="*/ 70185 w 332836"/>
                <a:gd name="connsiteY16" fmla="*/ 58987 h 211190"/>
                <a:gd name="connsiteX17" fmla="*/ 102285 w 332836"/>
                <a:gd name="connsiteY17" fmla="*/ 44705 h 211190"/>
                <a:gd name="connsiteX18" fmla="*/ 128764 w 332836"/>
                <a:gd name="connsiteY18" fmla="*/ 54861 h 211190"/>
                <a:gd name="connsiteX19" fmla="*/ 138285 w 332836"/>
                <a:gd name="connsiteY19" fmla="*/ 86553 h 211190"/>
                <a:gd name="connsiteX20" fmla="*/ 138285 w 332836"/>
                <a:gd name="connsiteY20" fmla="*/ 211191 h 211190"/>
                <a:gd name="connsiteX21" fmla="*/ 195004 w 332836"/>
                <a:gd name="connsiteY21" fmla="*/ 211191 h 211190"/>
                <a:gd name="connsiteX22" fmla="*/ 195004 w 332836"/>
                <a:gd name="connsiteY22" fmla="*/ 99792 h 211190"/>
                <a:gd name="connsiteX23" fmla="*/ 207835 w 332836"/>
                <a:gd name="connsiteY23" fmla="*/ 59213 h 211190"/>
                <a:gd name="connsiteX24" fmla="*/ 240525 w 332836"/>
                <a:gd name="connsiteY24" fmla="*/ 44705 h 211190"/>
                <a:gd name="connsiteX25" fmla="*/ 266595 w 332836"/>
                <a:gd name="connsiteY25" fmla="*/ 54861 h 211190"/>
                <a:gd name="connsiteX26" fmla="*/ 276116 w 332836"/>
                <a:gd name="connsiteY26" fmla="*/ 86553 h 211190"/>
                <a:gd name="connsiteX27" fmla="*/ 276116 w 332836"/>
                <a:gd name="connsiteY27" fmla="*/ 211191 h 211190"/>
                <a:gd name="connsiteX28" fmla="*/ 332836 w 332836"/>
                <a:gd name="connsiteY28" fmla="*/ 211191 h 211190"/>
                <a:gd name="connsiteX29" fmla="*/ 332836 w 332836"/>
                <a:gd name="connsiteY29" fmla="*/ 75354 h 211190"/>
                <a:gd name="connsiteX30" fmla="*/ 311980 w 332836"/>
                <a:gd name="connsiteY30" fmla="*/ 19451 h 2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836" h="211190">
                  <a:moveTo>
                    <a:pt x="311980" y="19451"/>
                  </a:moveTo>
                  <a:cubicBezTo>
                    <a:pt x="298015" y="6484"/>
                    <a:pt x="280424" y="0"/>
                    <a:pt x="259205" y="0"/>
                  </a:cubicBezTo>
                  <a:cubicBezTo>
                    <a:pt x="244288" y="0"/>
                    <a:pt x="230505" y="3582"/>
                    <a:pt x="217810" y="10745"/>
                  </a:cubicBezTo>
                  <a:cubicBezTo>
                    <a:pt x="205115" y="17909"/>
                    <a:pt x="195458" y="28292"/>
                    <a:pt x="188838" y="41803"/>
                  </a:cubicBezTo>
                  <a:cubicBezTo>
                    <a:pt x="183307" y="28292"/>
                    <a:pt x="174556" y="17909"/>
                    <a:pt x="162541" y="10745"/>
                  </a:cubicBezTo>
                  <a:cubicBezTo>
                    <a:pt x="150527" y="3582"/>
                    <a:pt x="136789" y="0"/>
                    <a:pt x="121328" y="0"/>
                  </a:cubicBezTo>
                  <a:cubicBezTo>
                    <a:pt x="106411" y="0"/>
                    <a:pt x="92946" y="3446"/>
                    <a:pt x="80976" y="10337"/>
                  </a:cubicBezTo>
                  <a:cubicBezTo>
                    <a:pt x="68961" y="17229"/>
                    <a:pt x="59531" y="27476"/>
                    <a:pt x="52594" y="40987"/>
                  </a:cubicBezTo>
                  <a:lnTo>
                    <a:pt x="50961" y="4126"/>
                  </a:lnTo>
                  <a:lnTo>
                    <a:pt x="0" y="4126"/>
                  </a:lnTo>
                  <a:lnTo>
                    <a:pt x="0" y="60619"/>
                  </a:lnTo>
                  <a:lnTo>
                    <a:pt x="46881" y="107500"/>
                  </a:lnTo>
                  <a:lnTo>
                    <a:pt x="0" y="154381"/>
                  </a:lnTo>
                  <a:lnTo>
                    <a:pt x="0" y="211146"/>
                  </a:lnTo>
                  <a:lnTo>
                    <a:pt x="56720" y="211146"/>
                  </a:lnTo>
                  <a:lnTo>
                    <a:pt x="56720" y="101424"/>
                  </a:lnTo>
                  <a:cubicBezTo>
                    <a:pt x="56720" y="82654"/>
                    <a:pt x="61208" y="68508"/>
                    <a:pt x="70185" y="58987"/>
                  </a:cubicBezTo>
                  <a:cubicBezTo>
                    <a:pt x="79162" y="49465"/>
                    <a:pt x="89863" y="44705"/>
                    <a:pt x="102285" y="44705"/>
                  </a:cubicBezTo>
                  <a:cubicBezTo>
                    <a:pt x="113575" y="44705"/>
                    <a:pt x="122416" y="48105"/>
                    <a:pt x="128764" y="54861"/>
                  </a:cubicBezTo>
                  <a:cubicBezTo>
                    <a:pt x="135111" y="61616"/>
                    <a:pt x="138285" y="72180"/>
                    <a:pt x="138285" y="86553"/>
                  </a:cubicBezTo>
                  <a:lnTo>
                    <a:pt x="138285" y="211191"/>
                  </a:lnTo>
                  <a:lnTo>
                    <a:pt x="195004" y="211191"/>
                  </a:lnTo>
                  <a:lnTo>
                    <a:pt x="195004" y="99792"/>
                  </a:lnTo>
                  <a:cubicBezTo>
                    <a:pt x="195004" y="82427"/>
                    <a:pt x="199266" y="68871"/>
                    <a:pt x="207835" y="59213"/>
                  </a:cubicBezTo>
                  <a:cubicBezTo>
                    <a:pt x="216405" y="49556"/>
                    <a:pt x="227286" y="44705"/>
                    <a:pt x="240525" y="44705"/>
                  </a:cubicBezTo>
                  <a:cubicBezTo>
                    <a:pt x="251543" y="44705"/>
                    <a:pt x="260248" y="48105"/>
                    <a:pt x="266595" y="54861"/>
                  </a:cubicBezTo>
                  <a:cubicBezTo>
                    <a:pt x="272943" y="61616"/>
                    <a:pt x="276116" y="72180"/>
                    <a:pt x="276116" y="86553"/>
                  </a:cubicBezTo>
                  <a:lnTo>
                    <a:pt x="276116" y="211191"/>
                  </a:lnTo>
                  <a:lnTo>
                    <a:pt x="332836" y="211191"/>
                  </a:lnTo>
                  <a:lnTo>
                    <a:pt x="332836" y="75354"/>
                  </a:lnTo>
                  <a:cubicBezTo>
                    <a:pt x="332881" y="51052"/>
                    <a:pt x="325899" y="32418"/>
                    <a:pt x="311980" y="19451"/>
                  </a:cubicBezTo>
                </a:path>
              </a:pathLst>
            </a:custGeom>
            <a:solidFill>
              <a:srgbClr val="FFFFFF"/>
            </a:solidFill>
            <a:ln w="4532"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6D3E2B0F-1547-4286-8EF1-496FBC0D9D49}"/>
                </a:ext>
              </a:extLst>
            </p:cNvPr>
            <p:cNvSpPr/>
            <p:nvPr/>
          </p:nvSpPr>
          <p:spPr>
            <a:xfrm>
              <a:off x="1490640" y="413735"/>
              <a:ext cx="163538" cy="274484"/>
            </a:xfrm>
            <a:custGeom>
              <a:avLst/>
              <a:gdLst>
                <a:gd name="connsiteX0" fmla="*/ 163539 w 163538"/>
                <a:gd name="connsiteY0" fmla="*/ 257483 h 274484"/>
                <a:gd name="connsiteX1" fmla="*/ 138512 w 163538"/>
                <a:gd name="connsiteY1" fmla="*/ 269906 h 274484"/>
                <a:gd name="connsiteX2" fmla="*/ 106819 w 163538"/>
                <a:gd name="connsiteY2" fmla="*/ 274485 h 274484"/>
                <a:gd name="connsiteX3" fmla="*/ 37677 w 163538"/>
                <a:gd name="connsiteY3" fmla="*/ 211962 h 274484"/>
                <a:gd name="connsiteX4" fmla="*/ 37677 w 163538"/>
                <a:gd name="connsiteY4" fmla="*/ 105550 h 274484"/>
                <a:gd name="connsiteX5" fmla="*/ 0 w 163538"/>
                <a:gd name="connsiteY5" fmla="*/ 105550 h 274484"/>
                <a:gd name="connsiteX6" fmla="*/ 0 w 163538"/>
                <a:gd name="connsiteY6" fmla="*/ 63339 h 274484"/>
                <a:gd name="connsiteX7" fmla="*/ 37677 w 163538"/>
                <a:gd name="connsiteY7" fmla="*/ 63339 h 274484"/>
                <a:gd name="connsiteX8" fmla="*/ 37677 w 163538"/>
                <a:gd name="connsiteY8" fmla="*/ 15733 h 274484"/>
                <a:gd name="connsiteX9" fmla="*/ 94396 w 163538"/>
                <a:gd name="connsiteY9" fmla="*/ 0 h 274484"/>
                <a:gd name="connsiteX10" fmla="*/ 94396 w 163538"/>
                <a:gd name="connsiteY10" fmla="*/ 63339 h 274484"/>
                <a:gd name="connsiteX11" fmla="*/ 161453 w 163538"/>
                <a:gd name="connsiteY11" fmla="*/ 63339 h 274484"/>
                <a:gd name="connsiteX12" fmla="*/ 161453 w 163538"/>
                <a:gd name="connsiteY12" fmla="*/ 105550 h 274484"/>
                <a:gd name="connsiteX13" fmla="*/ 94396 w 163538"/>
                <a:gd name="connsiteY13" fmla="*/ 105550 h 274484"/>
                <a:gd name="connsiteX14" fmla="*/ 94396 w 163538"/>
                <a:gd name="connsiteY14" fmla="*/ 202849 h 274484"/>
                <a:gd name="connsiteX15" fmla="*/ 122960 w 163538"/>
                <a:gd name="connsiteY15" fmla="*/ 231412 h 274484"/>
                <a:gd name="connsiteX16" fmla="*/ 154834 w 163538"/>
                <a:gd name="connsiteY16" fmla="*/ 219805 h 274484"/>
                <a:gd name="connsiteX17" fmla="*/ 163539 w 163538"/>
                <a:gd name="connsiteY17" fmla="*/ 257483 h 27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38" h="274484">
                  <a:moveTo>
                    <a:pt x="163539" y="257483"/>
                  </a:moveTo>
                  <a:cubicBezTo>
                    <a:pt x="156919" y="262742"/>
                    <a:pt x="148577" y="266868"/>
                    <a:pt x="138512" y="269906"/>
                  </a:cubicBezTo>
                  <a:cubicBezTo>
                    <a:pt x="128446" y="272943"/>
                    <a:pt x="117882" y="274485"/>
                    <a:pt x="106819" y="274485"/>
                  </a:cubicBezTo>
                  <a:cubicBezTo>
                    <a:pt x="60709" y="274485"/>
                    <a:pt x="37677" y="253629"/>
                    <a:pt x="37677" y="211962"/>
                  </a:cubicBezTo>
                  <a:lnTo>
                    <a:pt x="37677" y="105550"/>
                  </a:lnTo>
                  <a:lnTo>
                    <a:pt x="0" y="105550"/>
                  </a:lnTo>
                  <a:lnTo>
                    <a:pt x="0" y="63339"/>
                  </a:lnTo>
                  <a:lnTo>
                    <a:pt x="37677" y="63339"/>
                  </a:lnTo>
                  <a:lnTo>
                    <a:pt x="37677" y="15733"/>
                  </a:lnTo>
                  <a:lnTo>
                    <a:pt x="94396" y="0"/>
                  </a:lnTo>
                  <a:lnTo>
                    <a:pt x="94396" y="63339"/>
                  </a:lnTo>
                  <a:lnTo>
                    <a:pt x="161453" y="63339"/>
                  </a:lnTo>
                  <a:lnTo>
                    <a:pt x="161453" y="105550"/>
                  </a:lnTo>
                  <a:lnTo>
                    <a:pt x="94396" y="105550"/>
                  </a:lnTo>
                  <a:lnTo>
                    <a:pt x="94396" y="202849"/>
                  </a:lnTo>
                  <a:cubicBezTo>
                    <a:pt x="94396" y="221891"/>
                    <a:pt x="103918" y="231412"/>
                    <a:pt x="122960" y="231412"/>
                  </a:cubicBezTo>
                  <a:cubicBezTo>
                    <a:pt x="135111" y="231412"/>
                    <a:pt x="145721" y="227559"/>
                    <a:pt x="154834" y="219805"/>
                  </a:cubicBezTo>
                  <a:lnTo>
                    <a:pt x="163539" y="257483"/>
                  </a:lnTo>
                  <a:close/>
                </a:path>
              </a:pathLst>
            </a:custGeom>
            <a:solidFill>
              <a:srgbClr val="FFFFFF"/>
            </a:solidFill>
            <a:ln w="4532" cap="flat">
              <a:noFill/>
              <a:prstDash val="solid"/>
              <a:miter/>
            </a:ln>
          </p:spPr>
          <p:txBody>
            <a:bodyPr rtlCol="0" anchor="ctr"/>
            <a:lstStyle/>
            <a:p>
              <a:endParaRPr lang="fr-FR"/>
            </a:p>
          </p:txBody>
        </p:sp>
      </p:grpSp>
      <p:sp>
        <p:nvSpPr>
          <p:cNvPr id="24" name="Espace réservé du texte 20">
            <a:extLst>
              <a:ext uri="{FF2B5EF4-FFF2-40B4-BE49-F238E27FC236}">
                <a16:creationId xmlns:a16="http://schemas.microsoft.com/office/drawing/2014/main" id="{DF9539C7-51E3-4B50-8F00-8BB1A98D3AF2}"/>
              </a:ext>
            </a:extLst>
          </p:cNvPr>
          <p:cNvSpPr>
            <a:spLocks noGrp="1"/>
          </p:cNvSpPr>
          <p:nvPr>
            <p:ph type="body" sz="quarter" idx="16" hasCustomPrompt="1"/>
          </p:nvPr>
        </p:nvSpPr>
        <p:spPr>
          <a:xfrm>
            <a:off x="301567" y="4603193"/>
            <a:ext cx="4164922" cy="288032"/>
          </a:xfrm>
          <a:prstGeom prst="rect">
            <a:avLst/>
          </a:prstGeom>
          <a:ln>
            <a:noFill/>
          </a:ln>
        </p:spPr>
        <p:txBody>
          <a:bodyPr/>
          <a:lstStyle>
            <a:lvl1pPr marL="0" marR="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sz="1000" b="1" i="0" baseline="0">
                <a:solidFill>
                  <a:srgbClr val="FE5815"/>
                </a:solidFill>
                <a:latin typeface="Arial" panose="020B0604020202020204" pitchFamily="34" charset="0"/>
                <a:cs typeface="Arial" panose="020B0604020202020204" pitchFamily="34" charset="0"/>
              </a:defRPr>
            </a:lvl1pPr>
          </a:lstStyle>
          <a:p>
            <a:pPr marL="0" marR="0" lvl="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a:pPr>
            <a:r>
              <a:rPr lang="en-US" noProof="0" dirty="0"/>
              <a:t>Insert Control Stamp, if necessary, Framatome Know-How</a:t>
            </a:r>
            <a:br>
              <a:rPr lang="en-US" noProof="0" dirty="0"/>
            </a:br>
            <a:r>
              <a:rPr lang="fr-FR" dirty="0"/>
              <a:t>Export Control – AL: XX / ECCN: XX</a:t>
            </a:r>
          </a:p>
          <a:p>
            <a:pPr marL="0" marR="0" lvl="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a:pPr>
            <a:endParaRPr lang="en-US" noProof="0" dirty="0"/>
          </a:p>
          <a:p>
            <a:pPr lvl="0"/>
            <a:endParaRPr lang="en-US" noProof="0" dirty="0"/>
          </a:p>
        </p:txBody>
      </p:sp>
    </p:spTree>
    <p:extLst>
      <p:ext uri="{BB962C8B-B14F-4D97-AF65-F5344CB8AC3E}">
        <p14:creationId xmlns:p14="http://schemas.microsoft.com/office/powerpoint/2010/main" val="149538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102228CB-FA61-43B1-BF48-5076A8E085FD}"/>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1354" y="0"/>
            <a:ext cx="91412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E358BE01-017F-472B-83A8-9E575A0B08EF}"/>
              </a:ext>
            </a:extLst>
          </p:cNvPr>
          <p:cNvSpPr/>
          <p:nvPr userDrawn="1"/>
        </p:nvSpPr>
        <p:spPr>
          <a:xfrm>
            <a:off x="1" y="0"/>
            <a:ext cx="4570505" cy="5143434"/>
          </a:xfrm>
          <a:prstGeom prst="rect">
            <a:avLst/>
          </a:prstGeom>
          <a:solidFill>
            <a:srgbClr val="1050A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186" tIns="34093" rIns="68186" bIns="34093" rtlCol="0" anchor="ctr"/>
          <a:lstStyle/>
          <a:p>
            <a:pPr algn="ctr" defTabSz="340928"/>
            <a:endParaRPr lang="fr-FR" sz="1300" dirty="0">
              <a:solidFill>
                <a:prstClr val="white"/>
              </a:solidFill>
            </a:endParaRPr>
          </a:p>
        </p:txBody>
      </p:sp>
      <p:sp>
        <p:nvSpPr>
          <p:cNvPr id="2" name="Title 1"/>
          <p:cNvSpPr>
            <a:spLocks noGrp="1"/>
          </p:cNvSpPr>
          <p:nvPr>
            <p:ph type="title" hasCustomPrompt="1"/>
          </p:nvPr>
        </p:nvSpPr>
        <p:spPr>
          <a:xfrm>
            <a:off x="301568" y="1282304"/>
            <a:ext cx="4161788" cy="401251"/>
          </a:xfrm>
          <a:ln>
            <a:noFill/>
          </a:ln>
        </p:spPr>
        <p:txBody>
          <a:bodyPr vert="horz" wrap="square" lIns="68187" tIns="34093" rIns="68187" bIns="34093" rtlCol="0" anchor="t" anchorCtr="0">
            <a:spAutoFit/>
          </a:bodyPr>
          <a:lstStyle>
            <a:lvl1pPr>
              <a:defRPr lang="en-US" sz="2400" kern="1500" dirty="0">
                <a:solidFill>
                  <a:schemeClr val="bg1"/>
                </a:solidFill>
              </a:defRPr>
            </a:lvl1pPr>
          </a:lstStyle>
          <a:p>
            <a:pPr marL="0" marR="0" lvl="0" indent="0" fontAlgn="auto">
              <a:spcBef>
                <a:spcPts val="750"/>
              </a:spcBef>
              <a:spcAft>
                <a:spcPts val="0"/>
              </a:spcAft>
              <a:buClrTx/>
              <a:buSzTx/>
              <a:buFont typeface="Arial" panose="020B0604020202020204" pitchFamily="34" charset="0"/>
              <a:tabLst/>
            </a:pPr>
            <a:r>
              <a:rPr lang="en-US" noProof="0" dirty="0"/>
              <a:t>Presentation title</a:t>
            </a:r>
          </a:p>
        </p:txBody>
      </p:sp>
      <p:sp>
        <p:nvSpPr>
          <p:cNvPr id="3" name="Text Placeholder 2"/>
          <p:cNvSpPr>
            <a:spLocks noGrp="1"/>
          </p:cNvSpPr>
          <p:nvPr>
            <p:ph type="body" idx="1" hasCustomPrompt="1"/>
          </p:nvPr>
        </p:nvSpPr>
        <p:spPr>
          <a:xfrm>
            <a:off x="301568" y="2795264"/>
            <a:ext cx="4161788" cy="290451"/>
          </a:xfrm>
          <a:prstGeom prst="rect">
            <a:avLst/>
          </a:prstGeom>
          <a:ln>
            <a:noFill/>
          </a:ln>
        </p:spPr>
        <p:txBody>
          <a:bodyPr vert="horz" wrap="square" lIns="68187" tIns="34093" rIns="68187" bIns="34093" rtlCol="0">
            <a:spAutoFit/>
          </a:bodyPr>
          <a:lstStyle>
            <a:lvl1pPr>
              <a:defRPr lang="fr-FR" sz="1600" b="1" dirty="0" smtClean="0">
                <a:solidFill>
                  <a:schemeClr val="bg1"/>
                </a:solidFill>
              </a:defRPr>
            </a:lvl1pPr>
          </a:lstStyle>
          <a:p>
            <a:pPr lvl="0"/>
            <a:r>
              <a:rPr lang="en-US" noProof="0" dirty="0"/>
              <a:t>Speaker’s name</a:t>
            </a:r>
          </a:p>
        </p:txBody>
      </p:sp>
      <p:sp>
        <p:nvSpPr>
          <p:cNvPr id="13" name="Espace réservé du texte 20">
            <a:extLst>
              <a:ext uri="{FF2B5EF4-FFF2-40B4-BE49-F238E27FC236}">
                <a16:creationId xmlns:a16="http://schemas.microsoft.com/office/drawing/2014/main" id="{411AFC5A-BF12-453C-B7C7-C19EE5BEDBFF}"/>
              </a:ext>
            </a:extLst>
          </p:cNvPr>
          <p:cNvSpPr>
            <a:spLocks noGrp="1"/>
          </p:cNvSpPr>
          <p:nvPr>
            <p:ph type="body" sz="quarter" idx="15" hasCustomPrompt="1"/>
          </p:nvPr>
        </p:nvSpPr>
        <p:spPr>
          <a:xfrm>
            <a:off x="301567" y="3297982"/>
            <a:ext cx="4164923" cy="479659"/>
          </a:xfrm>
          <a:prstGeom prst="rect">
            <a:avLst/>
          </a:prstGeom>
          <a:ln>
            <a:noFill/>
          </a:ln>
        </p:spPr>
        <p:txBody>
          <a:bodyPr/>
          <a:lstStyle>
            <a:lvl1pPr marL="0" indent="0" algn="l">
              <a:buNone/>
              <a:defRPr sz="1400" b="1" i="0">
                <a:solidFill>
                  <a:schemeClr val="bg1"/>
                </a:solidFill>
                <a:latin typeface="Arial" panose="020B0604020202020204" pitchFamily="34" charset="0"/>
                <a:cs typeface="Arial" panose="020B0604020202020204" pitchFamily="34" charset="0"/>
              </a:defRPr>
            </a:lvl1pPr>
          </a:lstStyle>
          <a:p>
            <a:pPr lvl="0"/>
            <a:r>
              <a:rPr lang="en-US" noProof="0" dirty="0"/>
              <a:t>Place and date XX/XX/202X</a:t>
            </a:r>
          </a:p>
        </p:txBody>
      </p:sp>
      <p:grpSp>
        <p:nvGrpSpPr>
          <p:cNvPr id="11" name="Groupe 10">
            <a:extLst>
              <a:ext uri="{FF2B5EF4-FFF2-40B4-BE49-F238E27FC236}">
                <a16:creationId xmlns:a16="http://schemas.microsoft.com/office/drawing/2014/main" id="{841CD297-36D4-4038-BA01-D42FA05D588A}"/>
              </a:ext>
            </a:extLst>
          </p:cNvPr>
          <p:cNvGrpSpPr/>
          <p:nvPr userDrawn="1"/>
        </p:nvGrpSpPr>
        <p:grpSpPr>
          <a:xfrm>
            <a:off x="395288" y="382225"/>
            <a:ext cx="2056364" cy="306040"/>
            <a:chOff x="395288" y="382225"/>
            <a:chExt cx="2056364" cy="306040"/>
          </a:xfrm>
        </p:grpSpPr>
        <p:sp>
          <p:nvSpPr>
            <p:cNvPr id="12" name="Forme libre : forme 11">
              <a:extLst>
                <a:ext uri="{FF2B5EF4-FFF2-40B4-BE49-F238E27FC236}">
                  <a16:creationId xmlns:a16="http://schemas.microsoft.com/office/drawing/2014/main" id="{D8D3ACA2-D33D-40F4-BCB3-A76F1C758651}"/>
                </a:ext>
              </a:extLst>
            </p:cNvPr>
            <p:cNvSpPr/>
            <p:nvPr/>
          </p:nvSpPr>
          <p:spPr>
            <a:xfrm>
              <a:off x="395288" y="382225"/>
              <a:ext cx="157282" cy="301824"/>
            </a:xfrm>
            <a:custGeom>
              <a:avLst/>
              <a:gdLst>
                <a:gd name="connsiteX0" fmla="*/ 90271 w 157282"/>
                <a:gd name="connsiteY0" fmla="*/ 94805 h 301824"/>
                <a:gd name="connsiteX1" fmla="*/ 155695 w 157282"/>
                <a:gd name="connsiteY1" fmla="*/ 94805 h 301824"/>
                <a:gd name="connsiteX2" fmla="*/ 155695 w 157282"/>
                <a:gd name="connsiteY2" fmla="*/ 137016 h 301824"/>
                <a:gd name="connsiteX3" fmla="*/ 92764 w 157282"/>
                <a:gd name="connsiteY3" fmla="*/ 137016 h 301824"/>
                <a:gd name="connsiteX4" fmla="*/ 92764 w 157282"/>
                <a:gd name="connsiteY4" fmla="*/ 301824 h 301824"/>
                <a:gd name="connsiteX5" fmla="*/ 35999 w 157282"/>
                <a:gd name="connsiteY5" fmla="*/ 301824 h 301824"/>
                <a:gd name="connsiteX6" fmla="*/ 35999 w 157282"/>
                <a:gd name="connsiteY6" fmla="*/ 137061 h 301824"/>
                <a:gd name="connsiteX7" fmla="*/ 0 w 157282"/>
                <a:gd name="connsiteY7" fmla="*/ 137061 h 301824"/>
                <a:gd name="connsiteX8" fmla="*/ 0 w 157282"/>
                <a:gd name="connsiteY8" fmla="*/ 94850 h 301824"/>
                <a:gd name="connsiteX9" fmla="*/ 35999 w 157282"/>
                <a:gd name="connsiteY9" fmla="*/ 94850 h 301824"/>
                <a:gd name="connsiteX10" fmla="*/ 35999 w 157282"/>
                <a:gd name="connsiteY10" fmla="*/ 70004 h 301824"/>
                <a:gd name="connsiteX11" fmla="*/ 57128 w 157282"/>
                <a:gd name="connsiteY11" fmla="*/ 18045 h 301824"/>
                <a:gd name="connsiteX12" fmla="*/ 114255 w 157282"/>
                <a:gd name="connsiteY12" fmla="*/ 0 h 301824"/>
                <a:gd name="connsiteX13" fmla="*/ 139282 w 157282"/>
                <a:gd name="connsiteY13" fmla="*/ 2902 h 301824"/>
                <a:gd name="connsiteX14" fmla="*/ 157282 w 157282"/>
                <a:gd name="connsiteY14" fmla="*/ 10791 h 301824"/>
                <a:gd name="connsiteX15" fmla="*/ 149393 w 157282"/>
                <a:gd name="connsiteY15" fmla="*/ 48468 h 301824"/>
                <a:gd name="connsiteX16" fmla="*/ 125771 w 157282"/>
                <a:gd name="connsiteY16" fmla="*/ 42256 h 301824"/>
                <a:gd name="connsiteX17" fmla="*/ 90180 w 157282"/>
                <a:gd name="connsiteY17" fmla="*/ 74130 h 301824"/>
                <a:gd name="connsiteX18" fmla="*/ 90180 w 157282"/>
                <a:gd name="connsiteY18" fmla="*/ 94805 h 30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82" h="301824">
                  <a:moveTo>
                    <a:pt x="90271" y="94805"/>
                  </a:moveTo>
                  <a:lnTo>
                    <a:pt x="155695" y="94805"/>
                  </a:lnTo>
                  <a:lnTo>
                    <a:pt x="155695" y="137016"/>
                  </a:lnTo>
                  <a:lnTo>
                    <a:pt x="92764" y="137016"/>
                  </a:lnTo>
                  <a:lnTo>
                    <a:pt x="92764" y="301824"/>
                  </a:lnTo>
                  <a:lnTo>
                    <a:pt x="35999" y="301824"/>
                  </a:lnTo>
                  <a:lnTo>
                    <a:pt x="35999" y="137061"/>
                  </a:lnTo>
                  <a:lnTo>
                    <a:pt x="0" y="137061"/>
                  </a:lnTo>
                  <a:lnTo>
                    <a:pt x="0" y="94850"/>
                  </a:lnTo>
                  <a:lnTo>
                    <a:pt x="35999" y="94850"/>
                  </a:lnTo>
                  <a:lnTo>
                    <a:pt x="35999" y="70004"/>
                  </a:lnTo>
                  <a:cubicBezTo>
                    <a:pt x="35999" y="47380"/>
                    <a:pt x="43027" y="30060"/>
                    <a:pt x="57128" y="18045"/>
                  </a:cubicBezTo>
                  <a:cubicBezTo>
                    <a:pt x="71228" y="6030"/>
                    <a:pt x="90271" y="0"/>
                    <a:pt x="114255" y="0"/>
                  </a:cubicBezTo>
                  <a:cubicBezTo>
                    <a:pt x="123368" y="0"/>
                    <a:pt x="131711" y="952"/>
                    <a:pt x="139282" y="2902"/>
                  </a:cubicBezTo>
                  <a:cubicBezTo>
                    <a:pt x="146899" y="4851"/>
                    <a:pt x="152884" y="7481"/>
                    <a:pt x="157282" y="10791"/>
                  </a:cubicBezTo>
                  <a:lnTo>
                    <a:pt x="149393" y="48468"/>
                  </a:lnTo>
                  <a:cubicBezTo>
                    <a:pt x="143046" y="44342"/>
                    <a:pt x="135157" y="42256"/>
                    <a:pt x="125771" y="42256"/>
                  </a:cubicBezTo>
                  <a:cubicBezTo>
                    <a:pt x="102013" y="42256"/>
                    <a:pt x="90180" y="52866"/>
                    <a:pt x="90180" y="74130"/>
                  </a:cubicBezTo>
                  <a:lnTo>
                    <a:pt x="90180" y="94805"/>
                  </a:lnTo>
                  <a:close/>
                </a:path>
              </a:pathLst>
            </a:custGeom>
            <a:solidFill>
              <a:srgbClr val="FFFFFF"/>
            </a:solidFill>
            <a:ln w="4532"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4BE2BDA2-7219-41D5-9981-93C1F6F37700}"/>
                </a:ext>
              </a:extLst>
            </p:cNvPr>
            <p:cNvSpPr/>
            <p:nvPr/>
          </p:nvSpPr>
          <p:spPr>
            <a:xfrm>
              <a:off x="567124" y="472903"/>
              <a:ext cx="139509" cy="211145"/>
            </a:xfrm>
            <a:custGeom>
              <a:avLst/>
              <a:gdLst>
                <a:gd name="connsiteX0" fmla="*/ 139509 w 139509"/>
                <a:gd name="connsiteY0" fmla="*/ 4534 h 211145"/>
                <a:gd name="connsiteX1" fmla="*/ 132481 w 139509"/>
                <a:gd name="connsiteY1" fmla="*/ 54226 h 211145"/>
                <a:gd name="connsiteX2" fmla="*/ 106411 w 139509"/>
                <a:gd name="connsiteY2" fmla="*/ 48014 h 211145"/>
                <a:gd name="connsiteX3" fmla="*/ 71409 w 139509"/>
                <a:gd name="connsiteY3" fmla="*/ 62704 h 211145"/>
                <a:gd name="connsiteX4" fmla="*/ 56719 w 139509"/>
                <a:gd name="connsiteY4" fmla="*/ 103918 h 211145"/>
                <a:gd name="connsiteX5" fmla="*/ 56719 w 139509"/>
                <a:gd name="connsiteY5" fmla="*/ 211146 h 211145"/>
                <a:gd name="connsiteX6" fmla="*/ 0 w 139509"/>
                <a:gd name="connsiteY6" fmla="*/ 211146 h 211145"/>
                <a:gd name="connsiteX7" fmla="*/ 0 w 139509"/>
                <a:gd name="connsiteY7" fmla="*/ 4126 h 211145"/>
                <a:gd name="connsiteX8" fmla="*/ 49284 w 139509"/>
                <a:gd name="connsiteY8" fmla="*/ 4126 h 211145"/>
                <a:gd name="connsiteX9" fmla="*/ 53002 w 139509"/>
                <a:gd name="connsiteY9" fmla="*/ 44705 h 211145"/>
                <a:gd name="connsiteX10" fmla="*/ 117157 w 139509"/>
                <a:gd name="connsiteY10" fmla="*/ 0 h 211145"/>
                <a:gd name="connsiteX11" fmla="*/ 139509 w 139509"/>
                <a:gd name="connsiteY11" fmla="*/ 4534 h 21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509" h="211145">
                  <a:moveTo>
                    <a:pt x="139509" y="4534"/>
                  </a:moveTo>
                  <a:lnTo>
                    <a:pt x="132481" y="54226"/>
                  </a:lnTo>
                  <a:cubicBezTo>
                    <a:pt x="126134" y="50100"/>
                    <a:pt x="117429" y="48014"/>
                    <a:pt x="106411" y="48014"/>
                  </a:cubicBezTo>
                  <a:cubicBezTo>
                    <a:pt x="92900" y="48014"/>
                    <a:pt x="81203" y="52911"/>
                    <a:pt x="71409" y="62704"/>
                  </a:cubicBezTo>
                  <a:cubicBezTo>
                    <a:pt x="61616" y="72498"/>
                    <a:pt x="56719" y="86236"/>
                    <a:pt x="56719" y="103918"/>
                  </a:cubicBezTo>
                  <a:lnTo>
                    <a:pt x="56719" y="211146"/>
                  </a:lnTo>
                  <a:lnTo>
                    <a:pt x="0" y="211146"/>
                  </a:lnTo>
                  <a:lnTo>
                    <a:pt x="0" y="4126"/>
                  </a:lnTo>
                  <a:lnTo>
                    <a:pt x="49284" y="4126"/>
                  </a:lnTo>
                  <a:lnTo>
                    <a:pt x="53002" y="44705"/>
                  </a:lnTo>
                  <a:cubicBezTo>
                    <a:pt x="64291" y="14917"/>
                    <a:pt x="85691" y="0"/>
                    <a:pt x="117157" y="0"/>
                  </a:cubicBezTo>
                  <a:cubicBezTo>
                    <a:pt x="126814" y="0"/>
                    <a:pt x="134250" y="1496"/>
                    <a:pt x="139509" y="4534"/>
                  </a:cubicBezTo>
                </a:path>
              </a:pathLst>
            </a:custGeom>
            <a:solidFill>
              <a:srgbClr val="FFFFFF"/>
            </a:solidFill>
            <a:ln w="4532"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3D3FC5C1-AA97-4C50-BA57-E42C69B60D36}"/>
                </a:ext>
              </a:extLst>
            </p:cNvPr>
            <p:cNvSpPr/>
            <p:nvPr/>
          </p:nvSpPr>
          <p:spPr>
            <a:xfrm>
              <a:off x="707494" y="472903"/>
              <a:ext cx="216087" cy="215316"/>
            </a:xfrm>
            <a:custGeom>
              <a:avLst/>
              <a:gdLst>
                <a:gd name="connsiteX0" fmla="*/ 216087 w 216087"/>
                <a:gd name="connsiteY0" fmla="*/ 175146 h 215316"/>
                <a:gd name="connsiteX1" fmla="*/ 211961 w 216087"/>
                <a:gd name="connsiteY1" fmla="*/ 209513 h 215316"/>
                <a:gd name="connsiteX2" fmla="*/ 185030 w 216087"/>
                <a:gd name="connsiteY2" fmla="*/ 215317 h 215316"/>
                <a:gd name="connsiteX3" fmla="*/ 137423 w 216087"/>
                <a:gd name="connsiteY3" fmla="*/ 184259 h 215316"/>
                <a:gd name="connsiteX4" fmla="*/ 109268 w 216087"/>
                <a:gd name="connsiteY4" fmla="*/ 207428 h 215316"/>
                <a:gd name="connsiteX5" fmla="*/ 64155 w 216087"/>
                <a:gd name="connsiteY5" fmla="*/ 215317 h 215316"/>
                <a:gd name="connsiteX6" fmla="*/ 16957 w 216087"/>
                <a:gd name="connsiteY6" fmla="*/ 201670 h 215316"/>
                <a:gd name="connsiteX7" fmla="*/ 0 w 216087"/>
                <a:gd name="connsiteY7" fmla="*/ 162315 h 215316"/>
                <a:gd name="connsiteX8" fmla="*/ 80749 w 216087"/>
                <a:gd name="connsiteY8" fmla="*/ 96890 h 215316"/>
                <a:gd name="connsiteX9" fmla="*/ 130441 w 216087"/>
                <a:gd name="connsiteY9" fmla="*/ 87369 h 215316"/>
                <a:gd name="connsiteX10" fmla="*/ 130441 w 216087"/>
                <a:gd name="connsiteY10" fmla="*/ 77440 h 215316"/>
                <a:gd name="connsiteX11" fmla="*/ 121147 w 216087"/>
                <a:gd name="connsiteY11" fmla="*/ 51143 h 215316"/>
                <a:gd name="connsiteX12" fmla="*/ 95258 w 216087"/>
                <a:gd name="connsiteY12" fmla="*/ 41395 h 215316"/>
                <a:gd name="connsiteX13" fmla="*/ 64200 w 216087"/>
                <a:gd name="connsiteY13" fmla="*/ 49647 h 215316"/>
                <a:gd name="connsiteX14" fmla="*/ 47652 w 216087"/>
                <a:gd name="connsiteY14" fmla="*/ 76578 h 215316"/>
                <a:gd name="connsiteX15" fmla="*/ 2539 w 216087"/>
                <a:gd name="connsiteY15" fmla="*/ 57536 h 215316"/>
                <a:gd name="connsiteX16" fmla="*/ 32327 w 216087"/>
                <a:gd name="connsiteY16" fmla="*/ 15325 h 215316"/>
                <a:gd name="connsiteX17" fmla="*/ 92719 w 216087"/>
                <a:gd name="connsiteY17" fmla="*/ 0 h 215316"/>
                <a:gd name="connsiteX18" fmla="*/ 161861 w 216087"/>
                <a:gd name="connsiteY18" fmla="*/ 19269 h 215316"/>
                <a:gd name="connsiteX19" fmla="*/ 186707 w 216087"/>
                <a:gd name="connsiteY19" fmla="*/ 76216 h 215316"/>
                <a:gd name="connsiteX20" fmla="*/ 186707 w 216087"/>
                <a:gd name="connsiteY20" fmla="*/ 161091 h 215316"/>
                <a:gd name="connsiteX21" fmla="*/ 190425 w 216087"/>
                <a:gd name="connsiteY21" fmla="*/ 173106 h 215316"/>
                <a:gd name="connsiteX22" fmla="*/ 202032 w 216087"/>
                <a:gd name="connsiteY22" fmla="*/ 176824 h 215316"/>
                <a:gd name="connsiteX23" fmla="*/ 216087 w 216087"/>
                <a:gd name="connsiteY23" fmla="*/ 175146 h 215316"/>
                <a:gd name="connsiteX24" fmla="*/ 115298 w 216087"/>
                <a:gd name="connsiteY24" fmla="*/ 167892 h 215316"/>
                <a:gd name="connsiteX25" fmla="*/ 130396 w 216087"/>
                <a:gd name="connsiteY25" fmla="*/ 143681 h 215316"/>
                <a:gd name="connsiteX26" fmla="*/ 130396 w 216087"/>
                <a:gd name="connsiteY26" fmla="*/ 122144 h 215316"/>
                <a:gd name="connsiteX27" fmla="*/ 86099 w 216087"/>
                <a:gd name="connsiteY27" fmla="*/ 132074 h 215316"/>
                <a:gd name="connsiteX28" fmla="*/ 65198 w 216087"/>
                <a:gd name="connsiteY28" fmla="*/ 140960 h 215316"/>
                <a:gd name="connsiteX29" fmla="*/ 58352 w 216087"/>
                <a:gd name="connsiteY29" fmla="*/ 156466 h 215316"/>
                <a:gd name="connsiteX30" fmla="*/ 64563 w 216087"/>
                <a:gd name="connsiteY30" fmla="*/ 171564 h 215316"/>
                <a:gd name="connsiteX31" fmla="*/ 81928 w 216087"/>
                <a:gd name="connsiteY31" fmla="*/ 176733 h 215316"/>
                <a:gd name="connsiteX32" fmla="*/ 115298 w 216087"/>
                <a:gd name="connsiteY32" fmla="*/ 167892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6087" h="215316">
                  <a:moveTo>
                    <a:pt x="216087" y="175146"/>
                  </a:moveTo>
                  <a:lnTo>
                    <a:pt x="211961" y="209513"/>
                  </a:lnTo>
                  <a:cubicBezTo>
                    <a:pt x="204208" y="213367"/>
                    <a:pt x="195276" y="215317"/>
                    <a:pt x="185030" y="215317"/>
                  </a:cubicBezTo>
                  <a:cubicBezTo>
                    <a:pt x="158552" y="215317"/>
                    <a:pt x="142683" y="204979"/>
                    <a:pt x="137423" y="184259"/>
                  </a:cubicBezTo>
                  <a:cubicBezTo>
                    <a:pt x="131348" y="194461"/>
                    <a:pt x="121963" y="202214"/>
                    <a:pt x="109268" y="207428"/>
                  </a:cubicBezTo>
                  <a:cubicBezTo>
                    <a:pt x="96573" y="212642"/>
                    <a:pt x="81520" y="215317"/>
                    <a:pt x="64155" y="215317"/>
                  </a:cubicBezTo>
                  <a:cubicBezTo>
                    <a:pt x="43979" y="215317"/>
                    <a:pt x="28292" y="210738"/>
                    <a:pt x="16957" y="201670"/>
                  </a:cubicBezTo>
                  <a:cubicBezTo>
                    <a:pt x="5622" y="192556"/>
                    <a:pt x="0" y="179453"/>
                    <a:pt x="0" y="162315"/>
                  </a:cubicBezTo>
                  <a:cubicBezTo>
                    <a:pt x="0" y="128628"/>
                    <a:pt x="26932" y="106820"/>
                    <a:pt x="80749" y="96890"/>
                  </a:cubicBezTo>
                  <a:lnTo>
                    <a:pt x="130441" y="87369"/>
                  </a:lnTo>
                  <a:lnTo>
                    <a:pt x="130441" y="77440"/>
                  </a:lnTo>
                  <a:cubicBezTo>
                    <a:pt x="130441" y="66422"/>
                    <a:pt x="127358" y="57626"/>
                    <a:pt x="121147" y="51143"/>
                  </a:cubicBezTo>
                  <a:cubicBezTo>
                    <a:pt x="114935" y="44659"/>
                    <a:pt x="106321" y="41395"/>
                    <a:pt x="95258" y="41395"/>
                  </a:cubicBezTo>
                  <a:cubicBezTo>
                    <a:pt x="82563" y="41395"/>
                    <a:pt x="72226" y="44161"/>
                    <a:pt x="64200" y="49647"/>
                  </a:cubicBezTo>
                  <a:cubicBezTo>
                    <a:pt x="56175" y="55178"/>
                    <a:pt x="50689" y="64155"/>
                    <a:pt x="47652" y="76578"/>
                  </a:cubicBezTo>
                  <a:lnTo>
                    <a:pt x="2539" y="57536"/>
                  </a:lnTo>
                  <a:cubicBezTo>
                    <a:pt x="6937" y="39581"/>
                    <a:pt x="16866" y="25526"/>
                    <a:pt x="32327" y="15325"/>
                  </a:cubicBezTo>
                  <a:cubicBezTo>
                    <a:pt x="47742" y="5123"/>
                    <a:pt x="67873" y="0"/>
                    <a:pt x="92719" y="0"/>
                  </a:cubicBezTo>
                  <a:cubicBezTo>
                    <a:pt x="122235" y="0"/>
                    <a:pt x="145313" y="6393"/>
                    <a:pt x="161861" y="19269"/>
                  </a:cubicBezTo>
                  <a:cubicBezTo>
                    <a:pt x="178410" y="32100"/>
                    <a:pt x="186707" y="51098"/>
                    <a:pt x="186707" y="76216"/>
                  </a:cubicBezTo>
                  <a:lnTo>
                    <a:pt x="186707" y="161091"/>
                  </a:lnTo>
                  <a:cubicBezTo>
                    <a:pt x="186707" y="166622"/>
                    <a:pt x="187931" y="170612"/>
                    <a:pt x="190425" y="173106"/>
                  </a:cubicBezTo>
                  <a:cubicBezTo>
                    <a:pt x="192919" y="175600"/>
                    <a:pt x="196773" y="176824"/>
                    <a:pt x="202032" y="176824"/>
                  </a:cubicBezTo>
                  <a:cubicBezTo>
                    <a:pt x="207835" y="176778"/>
                    <a:pt x="212505" y="176234"/>
                    <a:pt x="216087" y="175146"/>
                  </a:cubicBezTo>
                  <a:moveTo>
                    <a:pt x="115298" y="167892"/>
                  </a:moveTo>
                  <a:cubicBezTo>
                    <a:pt x="125363" y="161952"/>
                    <a:pt x="130396" y="153882"/>
                    <a:pt x="130396" y="143681"/>
                  </a:cubicBezTo>
                  <a:lnTo>
                    <a:pt x="130396" y="122144"/>
                  </a:lnTo>
                  <a:lnTo>
                    <a:pt x="86099" y="132074"/>
                  </a:lnTo>
                  <a:cubicBezTo>
                    <a:pt x="76714" y="134295"/>
                    <a:pt x="69732" y="137242"/>
                    <a:pt x="65198" y="140960"/>
                  </a:cubicBezTo>
                  <a:cubicBezTo>
                    <a:pt x="60619" y="144678"/>
                    <a:pt x="58352" y="149847"/>
                    <a:pt x="58352" y="156466"/>
                  </a:cubicBezTo>
                  <a:cubicBezTo>
                    <a:pt x="58352" y="163086"/>
                    <a:pt x="60437" y="168119"/>
                    <a:pt x="64563" y="171564"/>
                  </a:cubicBezTo>
                  <a:cubicBezTo>
                    <a:pt x="68689" y="175010"/>
                    <a:pt x="74493" y="176733"/>
                    <a:pt x="81928" y="176733"/>
                  </a:cubicBezTo>
                  <a:cubicBezTo>
                    <a:pt x="94079" y="176778"/>
                    <a:pt x="105187" y="173831"/>
                    <a:pt x="115298" y="167892"/>
                  </a:cubicBezTo>
                </a:path>
              </a:pathLst>
            </a:custGeom>
            <a:solidFill>
              <a:srgbClr val="FFFFFF"/>
            </a:solidFill>
            <a:ln w="4532"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EDB14CE6-9CE6-4500-8D64-F9B7796F895C}"/>
                </a:ext>
              </a:extLst>
            </p:cNvPr>
            <p:cNvSpPr/>
            <p:nvPr/>
          </p:nvSpPr>
          <p:spPr>
            <a:xfrm>
              <a:off x="933692" y="472903"/>
              <a:ext cx="332835" cy="211190"/>
            </a:xfrm>
            <a:custGeom>
              <a:avLst/>
              <a:gdLst>
                <a:gd name="connsiteX0" fmla="*/ 311935 w 332835"/>
                <a:gd name="connsiteY0" fmla="*/ 19451 h 211190"/>
                <a:gd name="connsiteX1" fmla="*/ 332836 w 332835"/>
                <a:gd name="connsiteY1" fmla="*/ 75354 h 211190"/>
                <a:gd name="connsiteX2" fmla="*/ 332836 w 332835"/>
                <a:gd name="connsiteY2" fmla="*/ 211146 h 211190"/>
                <a:gd name="connsiteX3" fmla="*/ 276116 w 332835"/>
                <a:gd name="connsiteY3" fmla="*/ 211146 h 211190"/>
                <a:gd name="connsiteX4" fmla="*/ 276116 w 332835"/>
                <a:gd name="connsiteY4" fmla="*/ 86553 h 211190"/>
                <a:gd name="connsiteX5" fmla="*/ 266595 w 332835"/>
                <a:gd name="connsiteY5" fmla="*/ 54861 h 211190"/>
                <a:gd name="connsiteX6" fmla="*/ 240525 w 332835"/>
                <a:gd name="connsiteY6" fmla="*/ 44705 h 211190"/>
                <a:gd name="connsiteX7" fmla="*/ 207835 w 332835"/>
                <a:gd name="connsiteY7" fmla="*/ 59213 h 211190"/>
                <a:gd name="connsiteX8" fmla="*/ 195004 w 332835"/>
                <a:gd name="connsiteY8" fmla="*/ 99792 h 211190"/>
                <a:gd name="connsiteX9" fmla="*/ 195004 w 332835"/>
                <a:gd name="connsiteY9" fmla="*/ 211191 h 211190"/>
                <a:gd name="connsiteX10" fmla="*/ 138285 w 332835"/>
                <a:gd name="connsiteY10" fmla="*/ 211191 h 211190"/>
                <a:gd name="connsiteX11" fmla="*/ 138285 w 332835"/>
                <a:gd name="connsiteY11" fmla="*/ 86553 h 211190"/>
                <a:gd name="connsiteX12" fmla="*/ 128764 w 332835"/>
                <a:gd name="connsiteY12" fmla="*/ 54861 h 211190"/>
                <a:gd name="connsiteX13" fmla="*/ 102285 w 332835"/>
                <a:gd name="connsiteY13" fmla="*/ 44705 h 211190"/>
                <a:gd name="connsiteX14" fmla="*/ 70185 w 332835"/>
                <a:gd name="connsiteY14" fmla="*/ 58987 h 211190"/>
                <a:gd name="connsiteX15" fmla="*/ 56719 w 332835"/>
                <a:gd name="connsiteY15" fmla="*/ 101424 h 211190"/>
                <a:gd name="connsiteX16" fmla="*/ 56719 w 332835"/>
                <a:gd name="connsiteY16" fmla="*/ 211146 h 211190"/>
                <a:gd name="connsiteX17" fmla="*/ 0 w 332835"/>
                <a:gd name="connsiteY17" fmla="*/ 211146 h 211190"/>
                <a:gd name="connsiteX18" fmla="*/ 0 w 332835"/>
                <a:gd name="connsiteY18" fmla="*/ 4126 h 211190"/>
                <a:gd name="connsiteX19" fmla="*/ 50916 w 332835"/>
                <a:gd name="connsiteY19" fmla="*/ 4126 h 211190"/>
                <a:gd name="connsiteX20" fmla="*/ 52594 w 332835"/>
                <a:gd name="connsiteY20" fmla="*/ 40987 h 211190"/>
                <a:gd name="connsiteX21" fmla="*/ 80931 w 332835"/>
                <a:gd name="connsiteY21" fmla="*/ 10337 h 211190"/>
                <a:gd name="connsiteX22" fmla="*/ 121283 w 332835"/>
                <a:gd name="connsiteY22" fmla="*/ 0 h 211190"/>
                <a:gd name="connsiteX23" fmla="*/ 162496 w 332835"/>
                <a:gd name="connsiteY23" fmla="*/ 10745 h 211190"/>
                <a:gd name="connsiteX24" fmla="*/ 188793 w 332835"/>
                <a:gd name="connsiteY24" fmla="*/ 41803 h 211190"/>
                <a:gd name="connsiteX25" fmla="*/ 217765 w 332835"/>
                <a:gd name="connsiteY25" fmla="*/ 10745 h 211190"/>
                <a:gd name="connsiteX26" fmla="*/ 259160 w 332835"/>
                <a:gd name="connsiteY26" fmla="*/ 0 h 211190"/>
                <a:gd name="connsiteX27" fmla="*/ 311935 w 332835"/>
                <a:gd name="connsiteY27" fmla="*/ 19451 h 2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2835" h="211190">
                  <a:moveTo>
                    <a:pt x="311935" y="19451"/>
                  </a:moveTo>
                  <a:cubicBezTo>
                    <a:pt x="325854" y="32418"/>
                    <a:pt x="332836" y="51052"/>
                    <a:pt x="332836" y="75354"/>
                  </a:cubicBezTo>
                  <a:lnTo>
                    <a:pt x="332836" y="211146"/>
                  </a:lnTo>
                  <a:lnTo>
                    <a:pt x="276116" y="211146"/>
                  </a:lnTo>
                  <a:lnTo>
                    <a:pt x="276116" y="86553"/>
                  </a:lnTo>
                  <a:cubicBezTo>
                    <a:pt x="276116" y="72180"/>
                    <a:pt x="272943" y="61662"/>
                    <a:pt x="266595" y="54861"/>
                  </a:cubicBezTo>
                  <a:cubicBezTo>
                    <a:pt x="260248" y="48105"/>
                    <a:pt x="251543" y="44705"/>
                    <a:pt x="240525" y="44705"/>
                  </a:cubicBezTo>
                  <a:cubicBezTo>
                    <a:pt x="227286" y="44705"/>
                    <a:pt x="216359" y="49556"/>
                    <a:pt x="207835" y="59213"/>
                  </a:cubicBezTo>
                  <a:cubicBezTo>
                    <a:pt x="199266" y="68871"/>
                    <a:pt x="195004" y="82427"/>
                    <a:pt x="195004" y="99792"/>
                  </a:cubicBezTo>
                  <a:lnTo>
                    <a:pt x="195004" y="211191"/>
                  </a:lnTo>
                  <a:lnTo>
                    <a:pt x="138285" y="211191"/>
                  </a:lnTo>
                  <a:lnTo>
                    <a:pt x="138285" y="86553"/>
                  </a:lnTo>
                  <a:cubicBezTo>
                    <a:pt x="138285" y="72180"/>
                    <a:pt x="135111" y="61662"/>
                    <a:pt x="128764" y="54861"/>
                  </a:cubicBezTo>
                  <a:cubicBezTo>
                    <a:pt x="122416" y="48105"/>
                    <a:pt x="113575" y="44705"/>
                    <a:pt x="102285" y="44705"/>
                  </a:cubicBezTo>
                  <a:cubicBezTo>
                    <a:pt x="89863" y="44705"/>
                    <a:pt x="79162" y="49465"/>
                    <a:pt x="70185" y="58987"/>
                  </a:cubicBezTo>
                  <a:cubicBezTo>
                    <a:pt x="61208" y="68508"/>
                    <a:pt x="56719" y="82654"/>
                    <a:pt x="56719" y="101424"/>
                  </a:cubicBezTo>
                  <a:lnTo>
                    <a:pt x="56719" y="211146"/>
                  </a:lnTo>
                  <a:lnTo>
                    <a:pt x="0" y="211146"/>
                  </a:lnTo>
                  <a:lnTo>
                    <a:pt x="0" y="4126"/>
                  </a:lnTo>
                  <a:lnTo>
                    <a:pt x="50916" y="4126"/>
                  </a:lnTo>
                  <a:lnTo>
                    <a:pt x="52594" y="40987"/>
                  </a:lnTo>
                  <a:cubicBezTo>
                    <a:pt x="59485" y="27476"/>
                    <a:pt x="68961" y="17229"/>
                    <a:pt x="80931" y="10337"/>
                  </a:cubicBezTo>
                  <a:cubicBezTo>
                    <a:pt x="92946" y="3446"/>
                    <a:pt x="106411" y="0"/>
                    <a:pt x="121283" y="0"/>
                  </a:cubicBezTo>
                  <a:cubicBezTo>
                    <a:pt x="136743" y="0"/>
                    <a:pt x="150481" y="3582"/>
                    <a:pt x="162496" y="10745"/>
                  </a:cubicBezTo>
                  <a:cubicBezTo>
                    <a:pt x="174511" y="17909"/>
                    <a:pt x="183262" y="28292"/>
                    <a:pt x="188793" y="41803"/>
                  </a:cubicBezTo>
                  <a:cubicBezTo>
                    <a:pt x="195412" y="28292"/>
                    <a:pt x="205070" y="17909"/>
                    <a:pt x="217765" y="10745"/>
                  </a:cubicBezTo>
                  <a:cubicBezTo>
                    <a:pt x="230460" y="3582"/>
                    <a:pt x="244243" y="0"/>
                    <a:pt x="259160" y="0"/>
                  </a:cubicBezTo>
                  <a:cubicBezTo>
                    <a:pt x="280378" y="0"/>
                    <a:pt x="297970" y="6484"/>
                    <a:pt x="311935" y="19451"/>
                  </a:cubicBezTo>
                </a:path>
              </a:pathLst>
            </a:custGeom>
            <a:solidFill>
              <a:srgbClr val="FFFFFF"/>
            </a:solidFill>
            <a:ln w="4532"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994DB80C-0874-4879-95BE-5C785D21D120}"/>
                </a:ext>
              </a:extLst>
            </p:cNvPr>
            <p:cNvSpPr/>
            <p:nvPr/>
          </p:nvSpPr>
          <p:spPr>
            <a:xfrm>
              <a:off x="1287792" y="472903"/>
              <a:ext cx="216087" cy="215316"/>
            </a:xfrm>
            <a:custGeom>
              <a:avLst/>
              <a:gdLst>
                <a:gd name="connsiteX0" fmla="*/ 216087 w 216087"/>
                <a:gd name="connsiteY0" fmla="*/ 175146 h 215316"/>
                <a:gd name="connsiteX1" fmla="*/ 211961 w 216087"/>
                <a:gd name="connsiteY1" fmla="*/ 209513 h 215316"/>
                <a:gd name="connsiteX2" fmla="*/ 185030 w 216087"/>
                <a:gd name="connsiteY2" fmla="*/ 215317 h 215316"/>
                <a:gd name="connsiteX3" fmla="*/ 137423 w 216087"/>
                <a:gd name="connsiteY3" fmla="*/ 184259 h 215316"/>
                <a:gd name="connsiteX4" fmla="*/ 109268 w 216087"/>
                <a:gd name="connsiteY4" fmla="*/ 207428 h 215316"/>
                <a:gd name="connsiteX5" fmla="*/ 64155 w 216087"/>
                <a:gd name="connsiteY5" fmla="*/ 215317 h 215316"/>
                <a:gd name="connsiteX6" fmla="*/ 16957 w 216087"/>
                <a:gd name="connsiteY6" fmla="*/ 201670 h 215316"/>
                <a:gd name="connsiteX7" fmla="*/ 0 w 216087"/>
                <a:gd name="connsiteY7" fmla="*/ 162315 h 215316"/>
                <a:gd name="connsiteX8" fmla="*/ 80749 w 216087"/>
                <a:gd name="connsiteY8" fmla="*/ 96890 h 215316"/>
                <a:gd name="connsiteX9" fmla="*/ 130441 w 216087"/>
                <a:gd name="connsiteY9" fmla="*/ 87369 h 215316"/>
                <a:gd name="connsiteX10" fmla="*/ 130441 w 216087"/>
                <a:gd name="connsiteY10" fmla="*/ 77440 h 215316"/>
                <a:gd name="connsiteX11" fmla="*/ 121147 w 216087"/>
                <a:gd name="connsiteY11" fmla="*/ 51143 h 215316"/>
                <a:gd name="connsiteX12" fmla="*/ 95258 w 216087"/>
                <a:gd name="connsiteY12" fmla="*/ 41395 h 215316"/>
                <a:gd name="connsiteX13" fmla="*/ 64200 w 216087"/>
                <a:gd name="connsiteY13" fmla="*/ 49647 h 215316"/>
                <a:gd name="connsiteX14" fmla="*/ 47652 w 216087"/>
                <a:gd name="connsiteY14" fmla="*/ 76578 h 215316"/>
                <a:gd name="connsiteX15" fmla="*/ 2494 w 216087"/>
                <a:gd name="connsiteY15" fmla="*/ 57536 h 215316"/>
                <a:gd name="connsiteX16" fmla="*/ 32327 w 216087"/>
                <a:gd name="connsiteY16" fmla="*/ 15325 h 215316"/>
                <a:gd name="connsiteX17" fmla="*/ 92764 w 216087"/>
                <a:gd name="connsiteY17" fmla="*/ 0 h 215316"/>
                <a:gd name="connsiteX18" fmla="*/ 161907 w 216087"/>
                <a:gd name="connsiteY18" fmla="*/ 19269 h 215316"/>
                <a:gd name="connsiteX19" fmla="*/ 186753 w 216087"/>
                <a:gd name="connsiteY19" fmla="*/ 76216 h 215316"/>
                <a:gd name="connsiteX20" fmla="*/ 186753 w 216087"/>
                <a:gd name="connsiteY20" fmla="*/ 161091 h 215316"/>
                <a:gd name="connsiteX21" fmla="*/ 190470 w 216087"/>
                <a:gd name="connsiteY21" fmla="*/ 173106 h 215316"/>
                <a:gd name="connsiteX22" fmla="*/ 202077 w 216087"/>
                <a:gd name="connsiteY22" fmla="*/ 176824 h 215316"/>
                <a:gd name="connsiteX23" fmla="*/ 216087 w 216087"/>
                <a:gd name="connsiteY23" fmla="*/ 175146 h 215316"/>
                <a:gd name="connsiteX24" fmla="*/ 115253 w 216087"/>
                <a:gd name="connsiteY24" fmla="*/ 167892 h 215316"/>
                <a:gd name="connsiteX25" fmla="*/ 130351 w 216087"/>
                <a:gd name="connsiteY25" fmla="*/ 143681 h 215316"/>
                <a:gd name="connsiteX26" fmla="*/ 130351 w 216087"/>
                <a:gd name="connsiteY26" fmla="*/ 122144 h 215316"/>
                <a:gd name="connsiteX27" fmla="*/ 86054 w 216087"/>
                <a:gd name="connsiteY27" fmla="*/ 132074 h 215316"/>
                <a:gd name="connsiteX28" fmla="*/ 65153 w 216087"/>
                <a:gd name="connsiteY28" fmla="*/ 140960 h 215316"/>
                <a:gd name="connsiteX29" fmla="*/ 58306 w 216087"/>
                <a:gd name="connsiteY29" fmla="*/ 156466 h 215316"/>
                <a:gd name="connsiteX30" fmla="*/ 64518 w 216087"/>
                <a:gd name="connsiteY30" fmla="*/ 171564 h 215316"/>
                <a:gd name="connsiteX31" fmla="*/ 81883 w 216087"/>
                <a:gd name="connsiteY31" fmla="*/ 176733 h 215316"/>
                <a:gd name="connsiteX32" fmla="*/ 115253 w 216087"/>
                <a:gd name="connsiteY32" fmla="*/ 167892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6087" h="215316">
                  <a:moveTo>
                    <a:pt x="216087" y="175146"/>
                  </a:moveTo>
                  <a:lnTo>
                    <a:pt x="211961" y="209513"/>
                  </a:lnTo>
                  <a:cubicBezTo>
                    <a:pt x="204254" y="213367"/>
                    <a:pt x="195276" y="215317"/>
                    <a:pt x="185030" y="215317"/>
                  </a:cubicBezTo>
                  <a:cubicBezTo>
                    <a:pt x="158552" y="215317"/>
                    <a:pt x="142637" y="204979"/>
                    <a:pt x="137423" y="184259"/>
                  </a:cubicBezTo>
                  <a:cubicBezTo>
                    <a:pt x="131348" y="194461"/>
                    <a:pt x="121963" y="202214"/>
                    <a:pt x="109268" y="207428"/>
                  </a:cubicBezTo>
                  <a:cubicBezTo>
                    <a:pt x="96573" y="212642"/>
                    <a:pt x="81520" y="215317"/>
                    <a:pt x="64155" y="215317"/>
                  </a:cubicBezTo>
                  <a:cubicBezTo>
                    <a:pt x="43979" y="215317"/>
                    <a:pt x="28246" y="210738"/>
                    <a:pt x="16957" y="201670"/>
                  </a:cubicBezTo>
                  <a:cubicBezTo>
                    <a:pt x="5622" y="192556"/>
                    <a:pt x="0" y="179453"/>
                    <a:pt x="0" y="162315"/>
                  </a:cubicBezTo>
                  <a:cubicBezTo>
                    <a:pt x="0" y="128628"/>
                    <a:pt x="26886" y="106820"/>
                    <a:pt x="80749" y="96890"/>
                  </a:cubicBezTo>
                  <a:lnTo>
                    <a:pt x="130441" y="87369"/>
                  </a:lnTo>
                  <a:lnTo>
                    <a:pt x="130441" y="77440"/>
                  </a:lnTo>
                  <a:cubicBezTo>
                    <a:pt x="130441" y="66422"/>
                    <a:pt x="127358" y="57626"/>
                    <a:pt x="121147" y="51143"/>
                  </a:cubicBezTo>
                  <a:cubicBezTo>
                    <a:pt x="114935" y="44659"/>
                    <a:pt x="106321" y="41395"/>
                    <a:pt x="95258" y="41395"/>
                  </a:cubicBezTo>
                  <a:cubicBezTo>
                    <a:pt x="82563" y="41395"/>
                    <a:pt x="72226" y="44161"/>
                    <a:pt x="64200" y="49647"/>
                  </a:cubicBezTo>
                  <a:cubicBezTo>
                    <a:pt x="56175" y="55178"/>
                    <a:pt x="50689" y="64155"/>
                    <a:pt x="47652" y="76578"/>
                  </a:cubicBezTo>
                  <a:lnTo>
                    <a:pt x="2494" y="57536"/>
                  </a:lnTo>
                  <a:cubicBezTo>
                    <a:pt x="6892" y="39581"/>
                    <a:pt x="16866" y="25526"/>
                    <a:pt x="32327" y="15325"/>
                  </a:cubicBezTo>
                  <a:cubicBezTo>
                    <a:pt x="47788" y="5123"/>
                    <a:pt x="67918" y="0"/>
                    <a:pt x="92764" y="0"/>
                  </a:cubicBezTo>
                  <a:cubicBezTo>
                    <a:pt x="122280" y="0"/>
                    <a:pt x="145358" y="6393"/>
                    <a:pt x="161907" y="19269"/>
                  </a:cubicBezTo>
                  <a:cubicBezTo>
                    <a:pt x="178456" y="32100"/>
                    <a:pt x="186753" y="51098"/>
                    <a:pt x="186753" y="76216"/>
                  </a:cubicBezTo>
                  <a:lnTo>
                    <a:pt x="186753" y="161091"/>
                  </a:lnTo>
                  <a:cubicBezTo>
                    <a:pt x="186753" y="166622"/>
                    <a:pt x="187977" y="170612"/>
                    <a:pt x="190470" y="173106"/>
                  </a:cubicBezTo>
                  <a:cubicBezTo>
                    <a:pt x="192964" y="175600"/>
                    <a:pt x="196818" y="176824"/>
                    <a:pt x="202077" y="176824"/>
                  </a:cubicBezTo>
                  <a:cubicBezTo>
                    <a:pt x="207790" y="176778"/>
                    <a:pt x="212505" y="176234"/>
                    <a:pt x="216087" y="175146"/>
                  </a:cubicBezTo>
                  <a:moveTo>
                    <a:pt x="115253" y="167892"/>
                  </a:moveTo>
                  <a:cubicBezTo>
                    <a:pt x="125318" y="161952"/>
                    <a:pt x="130351" y="153882"/>
                    <a:pt x="130351" y="143681"/>
                  </a:cubicBezTo>
                  <a:lnTo>
                    <a:pt x="130351" y="122144"/>
                  </a:lnTo>
                  <a:lnTo>
                    <a:pt x="86054" y="132074"/>
                  </a:lnTo>
                  <a:cubicBezTo>
                    <a:pt x="76669" y="134295"/>
                    <a:pt x="69687" y="137242"/>
                    <a:pt x="65153" y="140960"/>
                  </a:cubicBezTo>
                  <a:cubicBezTo>
                    <a:pt x="60619" y="144678"/>
                    <a:pt x="58306" y="149847"/>
                    <a:pt x="58306" y="156466"/>
                  </a:cubicBezTo>
                  <a:cubicBezTo>
                    <a:pt x="58306" y="163086"/>
                    <a:pt x="60392" y="168119"/>
                    <a:pt x="64518" y="171564"/>
                  </a:cubicBezTo>
                  <a:cubicBezTo>
                    <a:pt x="68644" y="175010"/>
                    <a:pt x="74447" y="176733"/>
                    <a:pt x="81883" y="176733"/>
                  </a:cubicBezTo>
                  <a:cubicBezTo>
                    <a:pt x="94079" y="176778"/>
                    <a:pt x="105187" y="173831"/>
                    <a:pt x="115253" y="167892"/>
                  </a:cubicBezTo>
                </a:path>
              </a:pathLst>
            </a:custGeom>
            <a:solidFill>
              <a:srgbClr val="FFFFFF"/>
            </a:solidFill>
            <a:ln w="4532"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20F9350B-96F5-4633-B189-954349025B48}"/>
                </a:ext>
              </a:extLst>
            </p:cNvPr>
            <p:cNvSpPr/>
            <p:nvPr/>
          </p:nvSpPr>
          <p:spPr>
            <a:xfrm>
              <a:off x="2247535" y="472903"/>
              <a:ext cx="204117" cy="215316"/>
            </a:xfrm>
            <a:custGeom>
              <a:avLst/>
              <a:gdLst>
                <a:gd name="connsiteX0" fmla="*/ 202440 w 204117"/>
                <a:gd name="connsiteY0" fmla="*/ 129172 h 215316"/>
                <a:gd name="connsiteX1" fmla="*/ 55903 w 204117"/>
                <a:gd name="connsiteY1" fmla="*/ 129172 h 215316"/>
                <a:gd name="connsiteX2" fmla="*/ 107635 w 204117"/>
                <a:gd name="connsiteY2" fmla="*/ 173061 h 215316"/>
                <a:gd name="connsiteX3" fmla="*/ 137015 w 204117"/>
                <a:gd name="connsiteY3" fmla="*/ 166441 h 215316"/>
                <a:gd name="connsiteX4" fmla="*/ 153156 w 204117"/>
                <a:gd name="connsiteY4" fmla="*/ 147398 h 215316"/>
                <a:gd name="connsiteX5" fmla="*/ 199538 w 204117"/>
                <a:gd name="connsiteY5" fmla="*/ 164355 h 215316"/>
                <a:gd name="connsiteX6" fmla="*/ 166214 w 204117"/>
                <a:gd name="connsiteY6" fmla="*/ 202259 h 215316"/>
                <a:gd name="connsiteX7" fmla="*/ 107635 w 204117"/>
                <a:gd name="connsiteY7" fmla="*/ 215317 h 215316"/>
                <a:gd name="connsiteX8" fmla="*/ 28156 w 204117"/>
                <a:gd name="connsiteY8" fmla="*/ 186934 h 215316"/>
                <a:gd name="connsiteX9" fmla="*/ 0 w 204117"/>
                <a:gd name="connsiteY9" fmla="*/ 107636 h 215316"/>
                <a:gd name="connsiteX10" fmla="*/ 27294 w 204117"/>
                <a:gd name="connsiteY10" fmla="*/ 28337 h 215316"/>
                <a:gd name="connsiteX11" fmla="*/ 104326 w 204117"/>
                <a:gd name="connsiteY11" fmla="*/ 0 h 215316"/>
                <a:gd name="connsiteX12" fmla="*/ 178229 w 204117"/>
                <a:gd name="connsiteY12" fmla="*/ 27748 h 215316"/>
                <a:gd name="connsiteX13" fmla="*/ 204118 w 204117"/>
                <a:gd name="connsiteY13" fmla="*/ 106820 h 215316"/>
                <a:gd name="connsiteX14" fmla="*/ 202440 w 204117"/>
                <a:gd name="connsiteY14" fmla="*/ 129172 h 215316"/>
                <a:gd name="connsiteX15" fmla="*/ 71001 w 204117"/>
                <a:gd name="connsiteY15" fmla="*/ 53818 h 215316"/>
                <a:gd name="connsiteX16" fmla="*/ 55450 w 204117"/>
                <a:gd name="connsiteY16" fmla="*/ 89409 h 215316"/>
                <a:gd name="connsiteX17" fmla="*/ 151932 w 204117"/>
                <a:gd name="connsiteY17" fmla="*/ 89409 h 215316"/>
                <a:gd name="connsiteX18" fmla="*/ 136199 w 204117"/>
                <a:gd name="connsiteY18" fmla="*/ 53999 h 215316"/>
                <a:gd name="connsiteX19" fmla="*/ 103918 w 204117"/>
                <a:gd name="connsiteY19" fmla="*/ 41758 h 215316"/>
                <a:gd name="connsiteX20" fmla="*/ 71001 w 204117"/>
                <a:gd name="connsiteY20" fmla="*/ 53818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117" h="215316">
                  <a:moveTo>
                    <a:pt x="202440" y="129172"/>
                  </a:moveTo>
                  <a:lnTo>
                    <a:pt x="55903" y="129172"/>
                  </a:lnTo>
                  <a:cubicBezTo>
                    <a:pt x="61707" y="158416"/>
                    <a:pt x="78936" y="173061"/>
                    <a:pt x="107635" y="173061"/>
                  </a:cubicBezTo>
                  <a:cubicBezTo>
                    <a:pt x="119515" y="173061"/>
                    <a:pt x="129308" y="170884"/>
                    <a:pt x="137015" y="166441"/>
                  </a:cubicBezTo>
                  <a:cubicBezTo>
                    <a:pt x="144723" y="162043"/>
                    <a:pt x="150119" y="155696"/>
                    <a:pt x="153156" y="147398"/>
                  </a:cubicBezTo>
                  <a:lnTo>
                    <a:pt x="199538" y="164355"/>
                  </a:lnTo>
                  <a:cubicBezTo>
                    <a:pt x="192919" y="180904"/>
                    <a:pt x="181811" y="193554"/>
                    <a:pt x="166214" y="202259"/>
                  </a:cubicBezTo>
                  <a:cubicBezTo>
                    <a:pt x="150617" y="210964"/>
                    <a:pt x="131076" y="215317"/>
                    <a:pt x="107635" y="215317"/>
                  </a:cubicBezTo>
                  <a:cubicBezTo>
                    <a:pt x="73404" y="215317"/>
                    <a:pt x="46926" y="205841"/>
                    <a:pt x="28156" y="186934"/>
                  </a:cubicBezTo>
                  <a:cubicBezTo>
                    <a:pt x="9385" y="168028"/>
                    <a:pt x="0" y="141595"/>
                    <a:pt x="0" y="107636"/>
                  </a:cubicBezTo>
                  <a:cubicBezTo>
                    <a:pt x="0" y="73677"/>
                    <a:pt x="9113" y="47244"/>
                    <a:pt x="27294" y="28337"/>
                  </a:cubicBezTo>
                  <a:cubicBezTo>
                    <a:pt x="45521" y="9431"/>
                    <a:pt x="71183" y="0"/>
                    <a:pt x="104326" y="0"/>
                  </a:cubicBezTo>
                  <a:cubicBezTo>
                    <a:pt x="136335" y="0"/>
                    <a:pt x="160955" y="9249"/>
                    <a:pt x="178229" y="27748"/>
                  </a:cubicBezTo>
                  <a:cubicBezTo>
                    <a:pt x="195458" y="46246"/>
                    <a:pt x="204118" y="72588"/>
                    <a:pt x="204118" y="106820"/>
                  </a:cubicBezTo>
                  <a:cubicBezTo>
                    <a:pt x="204072" y="114527"/>
                    <a:pt x="203528" y="122008"/>
                    <a:pt x="202440" y="129172"/>
                  </a:cubicBezTo>
                  <a:moveTo>
                    <a:pt x="71001" y="53818"/>
                  </a:moveTo>
                  <a:cubicBezTo>
                    <a:pt x="62840" y="61843"/>
                    <a:pt x="57672" y="73677"/>
                    <a:pt x="55450" y="89409"/>
                  </a:cubicBezTo>
                  <a:lnTo>
                    <a:pt x="151932" y="89409"/>
                  </a:lnTo>
                  <a:cubicBezTo>
                    <a:pt x="149710" y="73949"/>
                    <a:pt x="144496" y="62160"/>
                    <a:pt x="136199" y="53999"/>
                  </a:cubicBezTo>
                  <a:cubicBezTo>
                    <a:pt x="127902" y="45838"/>
                    <a:pt x="117157" y="41758"/>
                    <a:pt x="103918" y="41758"/>
                  </a:cubicBezTo>
                  <a:cubicBezTo>
                    <a:pt x="90089" y="41803"/>
                    <a:pt x="79117" y="45838"/>
                    <a:pt x="71001" y="53818"/>
                  </a:cubicBezTo>
                </a:path>
              </a:pathLst>
            </a:custGeom>
            <a:solidFill>
              <a:srgbClr val="FFFFFF"/>
            </a:solidFill>
            <a:ln w="4532"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0254C662-2306-4208-B1CC-4CC07083F041}"/>
                </a:ext>
              </a:extLst>
            </p:cNvPr>
            <p:cNvSpPr/>
            <p:nvPr/>
          </p:nvSpPr>
          <p:spPr>
            <a:xfrm>
              <a:off x="1655222" y="472586"/>
              <a:ext cx="260292" cy="215679"/>
            </a:xfrm>
            <a:custGeom>
              <a:avLst/>
              <a:gdLst>
                <a:gd name="connsiteX0" fmla="*/ 107817 w 260292"/>
                <a:gd name="connsiteY0" fmla="*/ 215680 h 215679"/>
                <a:gd name="connsiteX1" fmla="*/ 0 w 260292"/>
                <a:gd name="connsiteY1" fmla="*/ 107862 h 215679"/>
                <a:gd name="connsiteX2" fmla="*/ 107817 w 260292"/>
                <a:gd name="connsiteY2" fmla="*/ 0 h 215679"/>
                <a:gd name="connsiteX3" fmla="*/ 183942 w 260292"/>
                <a:gd name="connsiteY3" fmla="*/ 31466 h 215679"/>
                <a:gd name="connsiteX4" fmla="*/ 260293 w 260292"/>
                <a:gd name="connsiteY4" fmla="*/ 107862 h 215679"/>
                <a:gd name="connsiteX5" fmla="*/ 183942 w 260292"/>
                <a:gd name="connsiteY5" fmla="*/ 184214 h 215679"/>
                <a:gd name="connsiteX6" fmla="*/ 107817 w 260292"/>
                <a:gd name="connsiteY6" fmla="*/ 215680 h 215679"/>
                <a:gd name="connsiteX7" fmla="*/ 107817 w 260292"/>
                <a:gd name="connsiteY7" fmla="*/ 53002 h 215679"/>
                <a:gd name="connsiteX8" fmla="*/ 53002 w 260292"/>
                <a:gd name="connsiteY8" fmla="*/ 107817 h 215679"/>
                <a:gd name="connsiteX9" fmla="*/ 107817 w 260292"/>
                <a:gd name="connsiteY9" fmla="*/ 162632 h 215679"/>
                <a:gd name="connsiteX10" fmla="*/ 146491 w 260292"/>
                <a:gd name="connsiteY10" fmla="*/ 146673 h 215679"/>
                <a:gd name="connsiteX11" fmla="*/ 185347 w 260292"/>
                <a:gd name="connsiteY11" fmla="*/ 107817 h 215679"/>
                <a:gd name="connsiteX12" fmla="*/ 146491 w 260292"/>
                <a:gd name="connsiteY12" fmla="*/ 68961 h 215679"/>
                <a:gd name="connsiteX13" fmla="*/ 107817 w 260292"/>
                <a:gd name="connsiteY13" fmla="*/ 53002 h 21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292" h="215679">
                  <a:moveTo>
                    <a:pt x="107817" y="215680"/>
                  </a:moveTo>
                  <a:cubicBezTo>
                    <a:pt x="48332" y="215680"/>
                    <a:pt x="0" y="167302"/>
                    <a:pt x="0" y="107862"/>
                  </a:cubicBezTo>
                  <a:cubicBezTo>
                    <a:pt x="0" y="48377"/>
                    <a:pt x="48377" y="0"/>
                    <a:pt x="107817" y="0"/>
                  </a:cubicBezTo>
                  <a:cubicBezTo>
                    <a:pt x="136562" y="0"/>
                    <a:pt x="163584" y="11153"/>
                    <a:pt x="183942" y="31466"/>
                  </a:cubicBezTo>
                  <a:lnTo>
                    <a:pt x="260293" y="107862"/>
                  </a:lnTo>
                  <a:lnTo>
                    <a:pt x="183942" y="184214"/>
                  </a:lnTo>
                  <a:cubicBezTo>
                    <a:pt x="163584" y="204526"/>
                    <a:pt x="136517" y="215680"/>
                    <a:pt x="107817" y="215680"/>
                  </a:cubicBezTo>
                  <a:moveTo>
                    <a:pt x="107817" y="53002"/>
                  </a:moveTo>
                  <a:cubicBezTo>
                    <a:pt x="77576" y="53002"/>
                    <a:pt x="53002" y="77576"/>
                    <a:pt x="53002" y="107817"/>
                  </a:cubicBezTo>
                  <a:cubicBezTo>
                    <a:pt x="53002" y="138059"/>
                    <a:pt x="77576" y="162632"/>
                    <a:pt x="107817" y="162632"/>
                  </a:cubicBezTo>
                  <a:cubicBezTo>
                    <a:pt x="122416" y="162632"/>
                    <a:pt x="136154" y="156965"/>
                    <a:pt x="146491" y="146673"/>
                  </a:cubicBezTo>
                  <a:lnTo>
                    <a:pt x="185347" y="107817"/>
                  </a:lnTo>
                  <a:lnTo>
                    <a:pt x="146491" y="68961"/>
                  </a:lnTo>
                  <a:cubicBezTo>
                    <a:pt x="136154" y="58715"/>
                    <a:pt x="122416" y="53002"/>
                    <a:pt x="107817" y="53002"/>
                  </a:cubicBezTo>
                </a:path>
              </a:pathLst>
            </a:custGeom>
            <a:solidFill>
              <a:srgbClr val="FFFFFF"/>
            </a:solidFill>
            <a:ln w="4532"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76C9ADC9-D118-41AA-8AD3-525F4B7E838D}"/>
                </a:ext>
              </a:extLst>
            </p:cNvPr>
            <p:cNvSpPr/>
            <p:nvPr/>
          </p:nvSpPr>
          <p:spPr>
            <a:xfrm>
              <a:off x="1897832" y="472903"/>
              <a:ext cx="332836" cy="211190"/>
            </a:xfrm>
            <a:custGeom>
              <a:avLst/>
              <a:gdLst>
                <a:gd name="connsiteX0" fmla="*/ 311980 w 332836"/>
                <a:gd name="connsiteY0" fmla="*/ 19451 h 211190"/>
                <a:gd name="connsiteX1" fmla="*/ 259205 w 332836"/>
                <a:gd name="connsiteY1" fmla="*/ 0 h 211190"/>
                <a:gd name="connsiteX2" fmla="*/ 217810 w 332836"/>
                <a:gd name="connsiteY2" fmla="*/ 10745 h 211190"/>
                <a:gd name="connsiteX3" fmla="*/ 188838 w 332836"/>
                <a:gd name="connsiteY3" fmla="*/ 41803 h 211190"/>
                <a:gd name="connsiteX4" fmla="*/ 162541 w 332836"/>
                <a:gd name="connsiteY4" fmla="*/ 10745 h 211190"/>
                <a:gd name="connsiteX5" fmla="*/ 121328 w 332836"/>
                <a:gd name="connsiteY5" fmla="*/ 0 h 211190"/>
                <a:gd name="connsiteX6" fmla="*/ 80976 w 332836"/>
                <a:gd name="connsiteY6" fmla="*/ 10337 h 211190"/>
                <a:gd name="connsiteX7" fmla="*/ 52594 w 332836"/>
                <a:gd name="connsiteY7" fmla="*/ 40987 h 211190"/>
                <a:gd name="connsiteX8" fmla="*/ 50961 w 332836"/>
                <a:gd name="connsiteY8" fmla="*/ 4126 h 211190"/>
                <a:gd name="connsiteX9" fmla="*/ 0 w 332836"/>
                <a:gd name="connsiteY9" fmla="*/ 4126 h 211190"/>
                <a:gd name="connsiteX10" fmla="*/ 0 w 332836"/>
                <a:gd name="connsiteY10" fmla="*/ 60619 h 211190"/>
                <a:gd name="connsiteX11" fmla="*/ 46881 w 332836"/>
                <a:gd name="connsiteY11" fmla="*/ 107500 h 211190"/>
                <a:gd name="connsiteX12" fmla="*/ 0 w 332836"/>
                <a:gd name="connsiteY12" fmla="*/ 154381 h 211190"/>
                <a:gd name="connsiteX13" fmla="*/ 0 w 332836"/>
                <a:gd name="connsiteY13" fmla="*/ 211146 h 211190"/>
                <a:gd name="connsiteX14" fmla="*/ 56720 w 332836"/>
                <a:gd name="connsiteY14" fmla="*/ 211146 h 211190"/>
                <a:gd name="connsiteX15" fmla="*/ 56720 w 332836"/>
                <a:gd name="connsiteY15" fmla="*/ 101424 h 211190"/>
                <a:gd name="connsiteX16" fmla="*/ 70185 w 332836"/>
                <a:gd name="connsiteY16" fmla="*/ 58987 h 211190"/>
                <a:gd name="connsiteX17" fmla="*/ 102285 w 332836"/>
                <a:gd name="connsiteY17" fmla="*/ 44705 h 211190"/>
                <a:gd name="connsiteX18" fmla="*/ 128764 w 332836"/>
                <a:gd name="connsiteY18" fmla="*/ 54861 h 211190"/>
                <a:gd name="connsiteX19" fmla="*/ 138285 w 332836"/>
                <a:gd name="connsiteY19" fmla="*/ 86553 h 211190"/>
                <a:gd name="connsiteX20" fmla="*/ 138285 w 332836"/>
                <a:gd name="connsiteY20" fmla="*/ 211191 h 211190"/>
                <a:gd name="connsiteX21" fmla="*/ 195004 w 332836"/>
                <a:gd name="connsiteY21" fmla="*/ 211191 h 211190"/>
                <a:gd name="connsiteX22" fmla="*/ 195004 w 332836"/>
                <a:gd name="connsiteY22" fmla="*/ 99792 h 211190"/>
                <a:gd name="connsiteX23" fmla="*/ 207835 w 332836"/>
                <a:gd name="connsiteY23" fmla="*/ 59213 h 211190"/>
                <a:gd name="connsiteX24" fmla="*/ 240525 w 332836"/>
                <a:gd name="connsiteY24" fmla="*/ 44705 h 211190"/>
                <a:gd name="connsiteX25" fmla="*/ 266595 w 332836"/>
                <a:gd name="connsiteY25" fmla="*/ 54861 h 211190"/>
                <a:gd name="connsiteX26" fmla="*/ 276116 w 332836"/>
                <a:gd name="connsiteY26" fmla="*/ 86553 h 211190"/>
                <a:gd name="connsiteX27" fmla="*/ 276116 w 332836"/>
                <a:gd name="connsiteY27" fmla="*/ 211191 h 211190"/>
                <a:gd name="connsiteX28" fmla="*/ 332836 w 332836"/>
                <a:gd name="connsiteY28" fmla="*/ 211191 h 211190"/>
                <a:gd name="connsiteX29" fmla="*/ 332836 w 332836"/>
                <a:gd name="connsiteY29" fmla="*/ 75354 h 211190"/>
                <a:gd name="connsiteX30" fmla="*/ 311980 w 332836"/>
                <a:gd name="connsiteY30" fmla="*/ 19451 h 2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836" h="211190">
                  <a:moveTo>
                    <a:pt x="311980" y="19451"/>
                  </a:moveTo>
                  <a:cubicBezTo>
                    <a:pt x="298015" y="6484"/>
                    <a:pt x="280424" y="0"/>
                    <a:pt x="259205" y="0"/>
                  </a:cubicBezTo>
                  <a:cubicBezTo>
                    <a:pt x="244288" y="0"/>
                    <a:pt x="230505" y="3582"/>
                    <a:pt x="217810" y="10745"/>
                  </a:cubicBezTo>
                  <a:cubicBezTo>
                    <a:pt x="205115" y="17909"/>
                    <a:pt x="195458" y="28292"/>
                    <a:pt x="188838" y="41803"/>
                  </a:cubicBezTo>
                  <a:cubicBezTo>
                    <a:pt x="183307" y="28292"/>
                    <a:pt x="174556" y="17909"/>
                    <a:pt x="162541" y="10745"/>
                  </a:cubicBezTo>
                  <a:cubicBezTo>
                    <a:pt x="150527" y="3582"/>
                    <a:pt x="136789" y="0"/>
                    <a:pt x="121328" y="0"/>
                  </a:cubicBezTo>
                  <a:cubicBezTo>
                    <a:pt x="106411" y="0"/>
                    <a:pt x="92946" y="3446"/>
                    <a:pt x="80976" y="10337"/>
                  </a:cubicBezTo>
                  <a:cubicBezTo>
                    <a:pt x="68961" y="17229"/>
                    <a:pt x="59531" y="27476"/>
                    <a:pt x="52594" y="40987"/>
                  </a:cubicBezTo>
                  <a:lnTo>
                    <a:pt x="50961" y="4126"/>
                  </a:lnTo>
                  <a:lnTo>
                    <a:pt x="0" y="4126"/>
                  </a:lnTo>
                  <a:lnTo>
                    <a:pt x="0" y="60619"/>
                  </a:lnTo>
                  <a:lnTo>
                    <a:pt x="46881" y="107500"/>
                  </a:lnTo>
                  <a:lnTo>
                    <a:pt x="0" y="154381"/>
                  </a:lnTo>
                  <a:lnTo>
                    <a:pt x="0" y="211146"/>
                  </a:lnTo>
                  <a:lnTo>
                    <a:pt x="56720" y="211146"/>
                  </a:lnTo>
                  <a:lnTo>
                    <a:pt x="56720" y="101424"/>
                  </a:lnTo>
                  <a:cubicBezTo>
                    <a:pt x="56720" y="82654"/>
                    <a:pt x="61208" y="68508"/>
                    <a:pt x="70185" y="58987"/>
                  </a:cubicBezTo>
                  <a:cubicBezTo>
                    <a:pt x="79162" y="49465"/>
                    <a:pt x="89863" y="44705"/>
                    <a:pt x="102285" y="44705"/>
                  </a:cubicBezTo>
                  <a:cubicBezTo>
                    <a:pt x="113575" y="44705"/>
                    <a:pt x="122416" y="48105"/>
                    <a:pt x="128764" y="54861"/>
                  </a:cubicBezTo>
                  <a:cubicBezTo>
                    <a:pt x="135111" y="61616"/>
                    <a:pt x="138285" y="72180"/>
                    <a:pt x="138285" y="86553"/>
                  </a:cubicBezTo>
                  <a:lnTo>
                    <a:pt x="138285" y="211191"/>
                  </a:lnTo>
                  <a:lnTo>
                    <a:pt x="195004" y="211191"/>
                  </a:lnTo>
                  <a:lnTo>
                    <a:pt x="195004" y="99792"/>
                  </a:lnTo>
                  <a:cubicBezTo>
                    <a:pt x="195004" y="82427"/>
                    <a:pt x="199266" y="68871"/>
                    <a:pt x="207835" y="59213"/>
                  </a:cubicBezTo>
                  <a:cubicBezTo>
                    <a:pt x="216405" y="49556"/>
                    <a:pt x="227286" y="44705"/>
                    <a:pt x="240525" y="44705"/>
                  </a:cubicBezTo>
                  <a:cubicBezTo>
                    <a:pt x="251543" y="44705"/>
                    <a:pt x="260248" y="48105"/>
                    <a:pt x="266595" y="54861"/>
                  </a:cubicBezTo>
                  <a:cubicBezTo>
                    <a:pt x="272943" y="61616"/>
                    <a:pt x="276116" y="72180"/>
                    <a:pt x="276116" y="86553"/>
                  </a:cubicBezTo>
                  <a:lnTo>
                    <a:pt x="276116" y="211191"/>
                  </a:lnTo>
                  <a:lnTo>
                    <a:pt x="332836" y="211191"/>
                  </a:lnTo>
                  <a:lnTo>
                    <a:pt x="332836" y="75354"/>
                  </a:lnTo>
                  <a:cubicBezTo>
                    <a:pt x="332881" y="51052"/>
                    <a:pt x="325899" y="32418"/>
                    <a:pt x="311980" y="19451"/>
                  </a:cubicBezTo>
                </a:path>
              </a:pathLst>
            </a:custGeom>
            <a:solidFill>
              <a:srgbClr val="FFFFFF"/>
            </a:solidFill>
            <a:ln w="4532"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734429CC-BD61-4F0E-950E-C1E6FEB98055}"/>
                </a:ext>
              </a:extLst>
            </p:cNvPr>
            <p:cNvSpPr/>
            <p:nvPr/>
          </p:nvSpPr>
          <p:spPr>
            <a:xfrm>
              <a:off x="1490640" y="413735"/>
              <a:ext cx="163538" cy="274484"/>
            </a:xfrm>
            <a:custGeom>
              <a:avLst/>
              <a:gdLst>
                <a:gd name="connsiteX0" fmla="*/ 163539 w 163538"/>
                <a:gd name="connsiteY0" fmla="*/ 257483 h 274484"/>
                <a:gd name="connsiteX1" fmla="*/ 138512 w 163538"/>
                <a:gd name="connsiteY1" fmla="*/ 269906 h 274484"/>
                <a:gd name="connsiteX2" fmla="*/ 106819 w 163538"/>
                <a:gd name="connsiteY2" fmla="*/ 274485 h 274484"/>
                <a:gd name="connsiteX3" fmla="*/ 37677 w 163538"/>
                <a:gd name="connsiteY3" fmla="*/ 211962 h 274484"/>
                <a:gd name="connsiteX4" fmla="*/ 37677 w 163538"/>
                <a:gd name="connsiteY4" fmla="*/ 105550 h 274484"/>
                <a:gd name="connsiteX5" fmla="*/ 0 w 163538"/>
                <a:gd name="connsiteY5" fmla="*/ 105550 h 274484"/>
                <a:gd name="connsiteX6" fmla="*/ 0 w 163538"/>
                <a:gd name="connsiteY6" fmla="*/ 63339 h 274484"/>
                <a:gd name="connsiteX7" fmla="*/ 37677 w 163538"/>
                <a:gd name="connsiteY7" fmla="*/ 63339 h 274484"/>
                <a:gd name="connsiteX8" fmla="*/ 37677 w 163538"/>
                <a:gd name="connsiteY8" fmla="*/ 15733 h 274484"/>
                <a:gd name="connsiteX9" fmla="*/ 94396 w 163538"/>
                <a:gd name="connsiteY9" fmla="*/ 0 h 274484"/>
                <a:gd name="connsiteX10" fmla="*/ 94396 w 163538"/>
                <a:gd name="connsiteY10" fmla="*/ 63339 h 274484"/>
                <a:gd name="connsiteX11" fmla="*/ 161453 w 163538"/>
                <a:gd name="connsiteY11" fmla="*/ 63339 h 274484"/>
                <a:gd name="connsiteX12" fmla="*/ 161453 w 163538"/>
                <a:gd name="connsiteY12" fmla="*/ 105550 h 274484"/>
                <a:gd name="connsiteX13" fmla="*/ 94396 w 163538"/>
                <a:gd name="connsiteY13" fmla="*/ 105550 h 274484"/>
                <a:gd name="connsiteX14" fmla="*/ 94396 w 163538"/>
                <a:gd name="connsiteY14" fmla="*/ 202849 h 274484"/>
                <a:gd name="connsiteX15" fmla="*/ 122960 w 163538"/>
                <a:gd name="connsiteY15" fmla="*/ 231412 h 274484"/>
                <a:gd name="connsiteX16" fmla="*/ 154834 w 163538"/>
                <a:gd name="connsiteY16" fmla="*/ 219805 h 274484"/>
                <a:gd name="connsiteX17" fmla="*/ 163539 w 163538"/>
                <a:gd name="connsiteY17" fmla="*/ 257483 h 27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38" h="274484">
                  <a:moveTo>
                    <a:pt x="163539" y="257483"/>
                  </a:moveTo>
                  <a:cubicBezTo>
                    <a:pt x="156919" y="262742"/>
                    <a:pt x="148577" y="266868"/>
                    <a:pt x="138512" y="269906"/>
                  </a:cubicBezTo>
                  <a:cubicBezTo>
                    <a:pt x="128446" y="272943"/>
                    <a:pt x="117882" y="274485"/>
                    <a:pt x="106819" y="274485"/>
                  </a:cubicBezTo>
                  <a:cubicBezTo>
                    <a:pt x="60709" y="274485"/>
                    <a:pt x="37677" y="253629"/>
                    <a:pt x="37677" y="211962"/>
                  </a:cubicBezTo>
                  <a:lnTo>
                    <a:pt x="37677" y="105550"/>
                  </a:lnTo>
                  <a:lnTo>
                    <a:pt x="0" y="105550"/>
                  </a:lnTo>
                  <a:lnTo>
                    <a:pt x="0" y="63339"/>
                  </a:lnTo>
                  <a:lnTo>
                    <a:pt x="37677" y="63339"/>
                  </a:lnTo>
                  <a:lnTo>
                    <a:pt x="37677" y="15733"/>
                  </a:lnTo>
                  <a:lnTo>
                    <a:pt x="94396" y="0"/>
                  </a:lnTo>
                  <a:lnTo>
                    <a:pt x="94396" y="63339"/>
                  </a:lnTo>
                  <a:lnTo>
                    <a:pt x="161453" y="63339"/>
                  </a:lnTo>
                  <a:lnTo>
                    <a:pt x="161453" y="105550"/>
                  </a:lnTo>
                  <a:lnTo>
                    <a:pt x="94396" y="105550"/>
                  </a:lnTo>
                  <a:lnTo>
                    <a:pt x="94396" y="202849"/>
                  </a:lnTo>
                  <a:cubicBezTo>
                    <a:pt x="94396" y="221891"/>
                    <a:pt x="103918" y="231412"/>
                    <a:pt x="122960" y="231412"/>
                  </a:cubicBezTo>
                  <a:cubicBezTo>
                    <a:pt x="135111" y="231412"/>
                    <a:pt x="145721" y="227559"/>
                    <a:pt x="154834" y="219805"/>
                  </a:cubicBezTo>
                  <a:lnTo>
                    <a:pt x="163539" y="257483"/>
                  </a:lnTo>
                  <a:close/>
                </a:path>
              </a:pathLst>
            </a:custGeom>
            <a:solidFill>
              <a:srgbClr val="FFFFFF"/>
            </a:solidFill>
            <a:ln w="4532" cap="flat">
              <a:noFill/>
              <a:prstDash val="solid"/>
              <a:miter/>
            </a:ln>
          </p:spPr>
          <p:txBody>
            <a:bodyPr rtlCol="0" anchor="ctr"/>
            <a:lstStyle/>
            <a:p>
              <a:endParaRPr lang="fr-FR"/>
            </a:p>
          </p:txBody>
        </p:sp>
      </p:grpSp>
      <p:sp>
        <p:nvSpPr>
          <p:cNvPr id="24" name="Espace réservé du texte 20">
            <a:extLst>
              <a:ext uri="{FF2B5EF4-FFF2-40B4-BE49-F238E27FC236}">
                <a16:creationId xmlns:a16="http://schemas.microsoft.com/office/drawing/2014/main" id="{DF9539C7-51E3-4B50-8F00-8BB1A98D3AF2}"/>
              </a:ext>
            </a:extLst>
          </p:cNvPr>
          <p:cNvSpPr>
            <a:spLocks noGrp="1"/>
          </p:cNvSpPr>
          <p:nvPr>
            <p:ph type="body" sz="quarter" idx="16" hasCustomPrompt="1"/>
          </p:nvPr>
        </p:nvSpPr>
        <p:spPr>
          <a:xfrm>
            <a:off x="301567" y="4603193"/>
            <a:ext cx="4164922" cy="288032"/>
          </a:xfrm>
          <a:prstGeom prst="rect">
            <a:avLst/>
          </a:prstGeom>
          <a:ln>
            <a:noFill/>
          </a:ln>
        </p:spPr>
        <p:txBody>
          <a:bodyPr/>
          <a:lstStyle>
            <a:lvl1pPr marL="0" marR="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sz="1000" b="1" i="0" baseline="0">
                <a:solidFill>
                  <a:srgbClr val="FE5815"/>
                </a:solidFill>
                <a:latin typeface="Arial" panose="020B0604020202020204" pitchFamily="34" charset="0"/>
                <a:cs typeface="Arial" panose="020B0604020202020204" pitchFamily="34" charset="0"/>
              </a:defRPr>
            </a:lvl1pPr>
          </a:lstStyle>
          <a:p>
            <a:pPr marL="0" marR="0" lvl="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a:pPr>
            <a:r>
              <a:rPr lang="en-US" noProof="0" dirty="0"/>
              <a:t>Insert Control Stamp, if necessary, Framatome Know-How</a:t>
            </a:r>
            <a:br>
              <a:rPr lang="en-US" noProof="0" dirty="0"/>
            </a:br>
            <a:r>
              <a:rPr lang="fr-FR" dirty="0"/>
              <a:t>Export Control – AL: XX / ECCN: XX</a:t>
            </a:r>
          </a:p>
          <a:p>
            <a:pPr marL="0" marR="0" lvl="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a:pPr>
            <a:endParaRPr lang="en-US" noProof="0" dirty="0"/>
          </a:p>
          <a:p>
            <a:pPr lvl="0"/>
            <a:endParaRPr lang="en-US" noProof="0" dirty="0"/>
          </a:p>
        </p:txBody>
      </p:sp>
    </p:spTree>
    <p:extLst>
      <p:ext uri="{BB962C8B-B14F-4D97-AF65-F5344CB8AC3E}">
        <p14:creationId xmlns:p14="http://schemas.microsoft.com/office/powerpoint/2010/main" val="133486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de section">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40083AE-64D2-445E-8D35-1212CE6553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243" r="28324" b="25243"/>
          <a:stretch/>
        </p:blipFill>
        <p:spPr>
          <a:xfrm>
            <a:off x="1" y="1"/>
            <a:ext cx="9143999" cy="5143500"/>
          </a:xfrm>
          <a:prstGeom prst="rect">
            <a:avLst/>
          </a:prstGeom>
        </p:spPr>
      </p:pic>
      <p:sp>
        <p:nvSpPr>
          <p:cNvPr id="8" name="Rectangle 7">
            <a:extLst>
              <a:ext uri="{FF2B5EF4-FFF2-40B4-BE49-F238E27FC236}">
                <a16:creationId xmlns:a16="http://schemas.microsoft.com/office/drawing/2014/main" id="{E358BE01-017F-472B-83A8-9E575A0B08EF}"/>
              </a:ext>
            </a:extLst>
          </p:cNvPr>
          <p:cNvSpPr/>
          <p:nvPr userDrawn="1"/>
        </p:nvSpPr>
        <p:spPr>
          <a:xfrm>
            <a:off x="1" y="0"/>
            <a:ext cx="4570505" cy="5143434"/>
          </a:xfrm>
          <a:prstGeom prst="rect">
            <a:avLst/>
          </a:prstGeom>
          <a:solidFill>
            <a:srgbClr val="1050A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186" tIns="34093" rIns="68186" bIns="34093" rtlCol="0" anchor="ctr"/>
          <a:lstStyle/>
          <a:p>
            <a:pPr algn="ctr" defTabSz="340928"/>
            <a:endParaRPr lang="fr-FR" sz="1300" dirty="0">
              <a:solidFill>
                <a:prstClr val="white"/>
              </a:solidFill>
            </a:endParaRPr>
          </a:p>
        </p:txBody>
      </p:sp>
      <p:sp>
        <p:nvSpPr>
          <p:cNvPr id="2" name="Title 1"/>
          <p:cNvSpPr>
            <a:spLocks noGrp="1"/>
          </p:cNvSpPr>
          <p:nvPr>
            <p:ph type="title" hasCustomPrompt="1"/>
          </p:nvPr>
        </p:nvSpPr>
        <p:spPr>
          <a:xfrm>
            <a:off x="301568" y="1282304"/>
            <a:ext cx="4161788" cy="401251"/>
          </a:xfrm>
          <a:ln>
            <a:noFill/>
          </a:ln>
        </p:spPr>
        <p:txBody>
          <a:bodyPr vert="horz" wrap="square" lIns="68187" tIns="34093" rIns="68187" bIns="34093" rtlCol="0" anchor="t" anchorCtr="0">
            <a:spAutoFit/>
          </a:bodyPr>
          <a:lstStyle>
            <a:lvl1pPr>
              <a:defRPr lang="en-US" sz="2400" kern="1500" dirty="0">
                <a:solidFill>
                  <a:schemeClr val="bg1"/>
                </a:solidFill>
              </a:defRPr>
            </a:lvl1pPr>
          </a:lstStyle>
          <a:p>
            <a:pPr marL="0" marR="0" lvl="0" indent="0" fontAlgn="auto">
              <a:spcBef>
                <a:spcPts val="750"/>
              </a:spcBef>
              <a:spcAft>
                <a:spcPts val="0"/>
              </a:spcAft>
              <a:buClrTx/>
              <a:buSzTx/>
              <a:buFont typeface="Arial" panose="020B0604020202020204" pitchFamily="34" charset="0"/>
              <a:tabLst/>
            </a:pPr>
            <a:r>
              <a:rPr lang="en-US" noProof="0" dirty="0"/>
              <a:t>Presentation title</a:t>
            </a:r>
          </a:p>
        </p:txBody>
      </p:sp>
      <p:sp>
        <p:nvSpPr>
          <p:cNvPr id="3" name="Text Placeholder 2"/>
          <p:cNvSpPr>
            <a:spLocks noGrp="1"/>
          </p:cNvSpPr>
          <p:nvPr>
            <p:ph type="body" idx="1" hasCustomPrompt="1"/>
          </p:nvPr>
        </p:nvSpPr>
        <p:spPr>
          <a:xfrm>
            <a:off x="301568" y="2795264"/>
            <a:ext cx="4161788" cy="290451"/>
          </a:xfrm>
          <a:prstGeom prst="rect">
            <a:avLst/>
          </a:prstGeom>
          <a:ln>
            <a:noFill/>
          </a:ln>
        </p:spPr>
        <p:txBody>
          <a:bodyPr vert="horz" wrap="square" lIns="68187" tIns="34093" rIns="68187" bIns="34093" rtlCol="0">
            <a:spAutoFit/>
          </a:bodyPr>
          <a:lstStyle>
            <a:lvl1pPr>
              <a:defRPr lang="fr-FR" sz="1600" b="1" dirty="0" smtClean="0">
                <a:solidFill>
                  <a:schemeClr val="bg1"/>
                </a:solidFill>
              </a:defRPr>
            </a:lvl1pPr>
          </a:lstStyle>
          <a:p>
            <a:pPr lvl="0"/>
            <a:r>
              <a:rPr lang="en-US" noProof="0" dirty="0"/>
              <a:t>Speaker’s name</a:t>
            </a:r>
          </a:p>
        </p:txBody>
      </p:sp>
      <p:sp>
        <p:nvSpPr>
          <p:cNvPr id="13" name="Espace réservé du texte 20">
            <a:extLst>
              <a:ext uri="{FF2B5EF4-FFF2-40B4-BE49-F238E27FC236}">
                <a16:creationId xmlns:a16="http://schemas.microsoft.com/office/drawing/2014/main" id="{411AFC5A-BF12-453C-B7C7-C19EE5BEDBFF}"/>
              </a:ext>
            </a:extLst>
          </p:cNvPr>
          <p:cNvSpPr>
            <a:spLocks noGrp="1"/>
          </p:cNvSpPr>
          <p:nvPr>
            <p:ph type="body" sz="quarter" idx="15" hasCustomPrompt="1"/>
          </p:nvPr>
        </p:nvSpPr>
        <p:spPr>
          <a:xfrm>
            <a:off x="301567" y="3297982"/>
            <a:ext cx="4164923" cy="479659"/>
          </a:xfrm>
          <a:prstGeom prst="rect">
            <a:avLst/>
          </a:prstGeom>
          <a:ln>
            <a:noFill/>
          </a:ln>
        </p:spPr>
        <p:txBody>
          <a:bodyPr/>
          <a:lstStyle>
            <a:lvl1pPr marL="0" indent="0" algn="l">
              <a:buNone/>
              <a:defRPr sz="1400" b="1" i="0">
                <a:solidFill>
                  <a:schemeClr val="bg1"/>
                </a:solidFill>
                <a:latin typeface="Arial" panose="020B0604020202020204" pitchFamily="34" charset="0"/>
                <a:cs typeface="Arial" panose="020B0604020202020204" pitchFamily="34" charset="0"/>
              </a:defRPr>
            </a:lvl1pPr>
          </a:lstStyle>
          <a:p>
            <a:pPr lvl="0"/>
            <a:r>
              <a:rPr lang="en-US" noProof="0" dirty="0"/>
              <a:t>Place and date XX/XX/202X</a:t>
            </a:r>
          </a:p>
        </p:txBody>
      </p:sp>
      <p:grpSp>
        <p:nvGrpSpPr>
          <p:cNvPr id="11" name="Groupe 10">
            <a:extLst>
              <a:ext uri="{FF2B5EF4-FFF2-40B4-BE49-F238E27FC236}">
                <a16:creationId xmlns:a16="http://schemas.microsoft.com/office/drawing/2014/main" id="{52CE9AEB-5273-48BD-9167-F6C35765575E}"/>
              </a:ext>
            </a:extLst>
          </p:cNvPr>
          <p:cNvGrpSpPr/>
          <p:nvPr userDrawn="1"/>
        </p:nvGrpSpPr>
        <p:grpSpPr>
          <a:xfrm>
            <a:off x="395288" y="382225"/>
            <a:ext cx="2056364" cy="306040"/>
            <a:chOff x="395288" y="382225"/>
            <a:chExt cx="2056364" cy="306040"/>
          </a:xfrm>
        </p:grpSpPr>
        <p:sp>
          <p:nvSpPr>
            <p:cNvPr id="12" name="Forme libre : forme 11">
              <a:extLst>
                <a:ext uri="{FF2B5EF4-FFF2-40B4-BE49-F238E27FC236}">
                  <a16:creationId xmlns:a16="http://schemas.microsoft.com/office/drawing/2014/main" id="{3AE69E73-0916-46BF-9137-25EB2B3F2380}"/>
                </a:ext>
              </a:extLst>
            </p:cNvPr>
            <p:cNvSpPr/>
            <p:nvPr/>
          </p:nvSpPr>
          <p:spPr>
            <a:xfrm>
              <a:off x="395288" y="382225"/>
              <a:ext cx="157282" cy="301824"/>
            </a:xfrm>
            <a:custGeom>
              <a:avLst/>
              <a:gdLst>
                <a:gd name="connsiteX0" fmla="*/ 90271 w 157282"/>
                <a:gd name="connsiteY0" fmla="*/ 94805 h 301824"/>
                <a:gd name="connsiteX1" fmla="*/ 155695 w 157282"/>
                <a:gd name="connsiteY1" fmla="*/ 94805 h 301824"/>
                <a:gd name="connsiteX2" fmla="*/ 155695 w 157282"/>
                <a:gd name="connsiteY2" fmla="*/ 137016 h 301824"/>
                <a:gd name="connsiteX3" fmla="*/ 92764 w 157282"/>
                <a:gd name="connsiteY3" fmla="*/ 137016 h 301824"/>
                <a:gd name="connsiteX4" fmla="*/ 92764 w 157282"/>
                <a:gd name="connsiteY4" fmla="*/ 301824 h 301824"/>
                <a:gd name="connsiteX5" fmla="*/ 35999 w 157282"/>
                <a:gd name="connsiteY5" fmla="*/ 301824 h 301824"/>
                <a:gd name="connsiteX6" fmla="*/ 35999 w 157282"/>
                <a:gd name="connsiteY6" fmla="*/ 137061 h 301824"/>
                <a:gd name="connsiteX7" fmla="*/ 0 w 157282"/>
                <a:gd name="connsiteY7" fmla="*/ 137061 h 301824"/>
                <a:gd name="connsiteX8" fmla="*/ 0 w 157282"/>
                <a:gd name="connsiteY8" fmla="*/ 94850 h 301824"/>
                <a:gd name="connsiteX9" fmla="*/ 35999 w 157282"/>
                <a:gd name="connsiteY9" fmla="*/ 94850 h 301824"/>
                <a:gd name="connsiteX10" fmla="*/ 35999 w 157282"/>
                <a:gd name="connsiteY10" fmla="*/ 70004 h 301824"/>
                <a:gd name="connsiteX11" fmla="*/ 57128 w 157282"/>
                <a:gd name="connsiteY11" fmla="*/ 18045 h 301824"/>
                <a:gd name="connsiteX12" fmla="*/ 114255 w 157282"/>
                <a:gd name="connsiteY12" fmla="*/ 0 h 301824"/>
                <a:gd name="connsiteX13" fmla="*/ 139282 w 157282"/>
                <a:gd name="connsiteY13" fmla="*/ 2902 h 301824"/>
                <a:gd name="connsiteX14" fmla="*/ 157282 w 157282"/>
                <a:gd name="connsiteY14" fmla="*/ 10791 h 301824"/>
                <a:gd name="connsiteX15" fmla="*/ 149393 w 157282"/>
                <a:gd name="connsiteY15" fmla="*/ 48468 h 301824"/>
                <a:gd name="connsiteX16" fmla="*/ 125771 w 157282"/>
                <a:gd name="connsiteY16" fmla="*/ 42256 h 301824"/>
                <a:gd name="connsiteX17" fmla="*/ 90180 w 157282"/>
                <a:gd name="connsiteY17" fmla="*/ 74130 h 301824"/>
                <a:gd name="connsiteX18" fmla="*/ 90180 w 157282"/>
                <a:gd name="connsiteY18" fmla="*/ 94805 h 30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82" h="301824">
                  <a:moveTo>
                    <a:pt x="90271" y="94805"/>
                  </a:moveTo>
                  <a:lnTo>
                    <a:pt x="155695" y="94805"/>
                  </a:lnTo>
                  <a:lnTo>
                    <a:pt x="155695" y="137016"/>
                  </a:lnTo>
                  <a:lnTo>
                    <a:pt x="92764" y="137016"/>
                  </a:lnTo>
                  <a:lnTo>
                    <a:pt x="92764" y="301824"/>
                  </a:lnTo>
                  <a:lnTo>
                    <a:pt x="35999" y="301824"/>
                  </a:lnTo>
                  <a:lnTo>
                    <a:pt x="35999" y="137061"/>
                  </a:lnTo>
                  <a:lnTo>
                    <a:pt x="0" y="137061"/>
                  </a:lnTo>
                  <a:lnTo>
                    <a:pt x="0" y="94850"/>
                  </a:lnTo>
                  <a:lnTo>
                    <a:pt x="35999" y="94850"/>
                  </a:lnTo>
                  <a:lnTo>
                    <a:pt x="35999" y="70004"/>
                  </a:lnTo>
                  <a:cubicBezTo>
                    <a:pt x="35999" y="47380"/>
                    <a:pt x="43027" y="30060"/>
                    <a:pt x="57128" y="18045"/>
                  </a:cubicBezTo>
                  <a:cubicBezTo>
                    <a:pt x="71228" y="6030"/>
                    <a:pt x="90271" y="0"/>
                    <a:pt x="114255" y="0"/>
                  </a:cubicBezTo>
                  <a:cubicBezTo>
                    <a:pt x="123368" y="0"/>
                    <a:pt x="131711" y="952"/>
                    <a:pt x="139282" y="2902"/>
                  </a:cubicBezTo>
                  <a:cubicBezTo>
                    <a:pt x="146899" y="4851"/>
                    <a:pt x="152884" y="7481"/>
                    <a:pt x="157282" y="10791"/>
                  </a:cubicBezTo>
                  <a:lnTo>
                    <a:pt x="149393" y="48468"/>
                  </a:lnTo>
                  <a:cubicBezTo>
                    <a:pt x="143046" y="44342"/>
                    <a:pt x="135157" y="42256"/>
                    <a:pt x="125771" y="42256"/>
                  </a:cubicBezTo>
                  <a:cubicBezTo>
                    <a:pt x="102013" y="42256"/>
                    <a:pt x="90180" y="52866"/>
                    <a:pt x="90180" y="74130"/>
                  </a:cubicBezTo>
                  <a:lnTo>
                    <a:pt x="90180" y="94805"/>
                  </a:lnTo>
                  <a:close/>
                </a:path>
              </a:pathLst>
            </a:custGeom>
            <a:solidFill>
              <a:srgbClr val="FFFFFF"/>
            </a:solidFill>
            <a:ln w="4532"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65551165-DAB2-4E0B-8571-EBBF62124974}"/>
                </a:ext>
              </a:extLst>
            </p:cNvPr>
            <p:cNvSpPr/>
            <p:nvPr/>
          </p:nvSpPr>
          <p:spPr>
            <a:xfrm>
              <a:off x="567124" y="472903"/>
              <a:ext cx="139509" cy="211145"/>
            </a:xfrm>
            <a:custGeom>
              <a:avLst/>
              <a:gdLst>
                <a:gd name="connsiteX0" fmla="*/ 139509 w 139509"/>
                <a:gd name="connsiteY0" fmla="*/ 4534 h 211145"/>
                <a:gd name="connsiteX1" fmla="*/ 132481 w 139509"/>
                <a:gd name="connsiteY1" fmla="*/ 54226 h 211145"/>
                <a:gd name="connsiteX2" fmla="*/ 106411 w 139509"/>
                <a:gd name="connsiteY2" fmla="*/ 48014 h 211145"/>
                <a:gd name="connsiteX3" fmla="*/ 71409 w 139509"/>
                <a:gd name="connsiteY3" fmla="*/ 62704 h 211145"/>
                <a:gd name="connsiteX4" fmla="*/ 56719 w 139509"/>
                <a:gd name="connsiteY4" fmla="*/ 103918 h 211145"/>
                <a:gd name="connsiteX5" fmla="*/ 56719 w 139509"/>
                <a:gd name="connsiteY5" fmla="*/ 211146 h 211145"/>
                <a:gd name="connsiteX6" fmla="*/ 0 w 139509"/>
                <a:gd name="connsiteY6" fmla="*/ 211146 h 211145"/>
                <a:gd name="connsiteX7" fmla="*/ 0 w 139509"/>
                <a:gd name="connsiteY7" fmla="*/ 4126 h 211145"/>
                <a:gd name="connsiteX8" fmla="*/ 49284 w 139509"/>
                <a:gd name="connsiteY8" fmla="*/ 4126 h 211145"/>
                <a:gd name="connsiteX9" fmla="*/ 53002 w 139509"/>
                <a:gd name="connsiteY9" fmla="*/ 44705 h 211145"/>
                <a:gd name="connsiteX10" fmla="*/ 117157 w 139509"/>
                <a:gd name="connsiteY10" fmla="*/ 0 h 211145"/>
                <a:gd name="connsiteX11" fmla="*/ 139509 w 139509"/>
                <a:gd name="connsiteY11" fmla="*/ 4534 h 21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509" h="211145">
                  <a:moveTo>
                    <a:pt x="139509" y="4534"/>
                  </a:moveTo>
                  <a:lnTo>
                    <a:pt x="132481" y="54226"/>
                  </a:lnTo>
                  <a:cubicBezTo>
                    <a:pt x="126134" y="50100"/>
                    <a:pt x="117429" y="48014"/>
                    <a:pt x="106411" y="48014"/>
                  </a:cubicBezTo>
                  <a:cubicBezTo>
                    <a:pt x="92900" y="48014"/>
                    <a:pt x="81203" y="52911"/>
                    <a:pt x="71409" y="62704"/>
                  </a:cubicBezTo>
                  <a:cubicBezTo>
                    <a:pt x="61616" y="72498"/>
                    <a:pt x="56719" y="86236"/>
                    <a:pt x="56719" y="103918"/>
                  </a:cubicBezTo>
                  <a:lnTo>
                    <a:pt x="56719" y="211146"/>
                  </a:lnTo>
                  <a:lnTo>
                    <a:pt x="0" y="211146"/>
                  </a:lnTo>
                  <a:lnTo>
                    <a:pt x="0" y="4126"/>
                  </a:lnTo>
                  <a:lnTo>
                    <a:pt x="49284" y="4126"/>
                  </a:lnTo>
                  <a:lnTo>
                    <a:pt x="53002" y="44705"/>
                  </a:lnTo>
                  <a:cubicBezTo>
                    <a:pt x="64291" y="14917"/>
                    <a:pt x="85691" y="0"/>
                    <a:pt x="117157" y="0"/>
                  </a:cubicBezTo>
                  <a:cubicBezTo>
                    <a:pt x="126814" y="0"/>
                    <a:pt x="134250" y="1496"/>
                    <a:pt x="139509" y="4534"/>
                  </a:cubicBezTo>
                </a:path>
              </a:pathLst>
            </a:custGeom>
            <a:solidFill>
              <a:srgbClr val="FFFFFF"/>
            </a:solidFill>
            <a:ln w="4532"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ED1429F0-4E70-4934-83EE-513C8DE28BFC}"/>
                </a:ext>
              </a:extLst>
            </p:cNvPr>
            <p:cNvSpPr/>
            <p:nvPr/>
          </p:nvSpPr>
          <p:spPr>
            <a:xfrm>
              <a:off x="707494" y="472903"/>
              <a:ext cx="216087" cy="215316"/>
            </a:xfrm>
            <a:custGeom>
              <a:avLst/>
              <a:gdLst>
                <a:gd name="connsiteX0" fmla="*/ 216087 w 216087"/>
                <a:gd name="connsiteY0" fmla="*/ 175146 h 215316"/>
                <a:gd name="connsiteX1" fmla="*/ 211961 w 216087"/>
                <a:gd name="connsiteY1" fmla="*/ 209513 h 215316"/>
                <a:gd name="connsiteX2" fmla="*/ 185030 w 216087"/>
                <a:gd name="connsiteY2" fmla="*/ 215317 h 215316"/>
                <a:gd name="connsiteX3" fmla="*/ 137423 w 216087"/>
                <a:gd name="connsiteY3" fmla="*/ 184259 h 215316"/>
                <a:gd name="connsiteX4" fmla="*/ 109268 w 216087"/>
                <a:gd name="connsiteY4" fmla="*/ 207428 h 215316"/>
                <a:gd name="connsiteX5" fmla="*/ 64155 w 216087"/>
                <a:gd name="connsiteY5" fmla="*/ 215317 h 215316"/>
                <a:gd name="connsiteX6" fmla="*/ 16957 w 216087"/>
                <a:gd name="connsiteY6" fmla="*/ 201670 h 215316"/>
                <a:gd name="connsiteX7" fmla="*/ 0 w 216087"/>
                <a:gd name="connsiteY7" fmla="*/ 162315 h 215316"/>
                <a:gd name="connsiteX8" fmla="*/ 80749 w 216087"/>
                <a:gd name="connsiteY8" fmla="*/ 96890 h 215316"/>
                <a:gd name="connsiteX9" fmla="*/ 130441 w 216087"/>
                <a:gd name="connsiteY9" fmla="*/ 87369 h 215316"/>
                <a:gd name="connsiteX10" fmla="*/ 130441 w 216087"/>
                <a:gd name="connsiteY10" fmla="*/ 77440 h 215316"/>
                <a:gd name="connsiteX11" fmla="*/ 121147 w 216087"/>
                <a:gd name="connsiteY11" fmla="*/ 51143 h 215316"/>
                <a:gd name="connsiteX12" fmla="*/ 95258 w 216087"/>
                <a:gd name="connsiteY12" fmla="*/ 41395 h 215316"/>
                <a:gd name="connsiteX13" fmla="*/ 64200 w 216087"/>
                <a:gd name="connsiteY13" fmla="*/ 49647 h 215316"/>
                <a:gd name="connsiteX14" fmla="*/ 47652 w 216087"/>
                <a:gd name="connsiteY14" fmla="*/ 76578 h 215316"/>
                <a:gd name="connsiteX15" fmla="*/ 2539 w 216087"/>
                <a:gd name="connsiteY15" fmla="*/ 57536 h 215316"/>
                <a:gd name="connsiteX16" fmla="*/ 32327 w 216087"/>
                <a:gd name="connsiteY16" fmla="*/ 15325 h 215316"/>
                <a:gd name="connsiteX17" fmla="*/ 92719 w 216087"/>
                <a:gd name="connsiteY17" fmla="*/ 0 h 215316"/>
                <a:gd name="connsiteX18" fmla="*/ 161861 w 216087"/>
                <a:gd name="connsiteY18" fmla="*/ 19269 h 215316"/>
                <a:gd name="connsiteX19" fmla="*/ 186707 w 216087"/>
                <a:gd name="connsiteY19" fmla="*/ 76216 h 215316"/>
                <a:gd name="connsiteX20" fmla="*/ 186707 w 216087"/>
                <a:gd name="connsiteY20" fmla="*/ 161091 h 215316"/>
                <a:gd name="connsiteX21" fmla="*/ 190425 w 216087"/>
                <a:gd name="connsiteY21" fmla="*/ 173106 h 215316"/>
                <a:gd name="connsiteX22" fmla="*/ 202032 w 216087"/>
                <a:gd name="connsiteY22" fmla="*/ 176824 h 215316"/>
                <a:gd name="connsiteX23" fmla="*/ 216087 w 216087"/>
                <a:gd name="connsiteY23" fmla="*/ 175146 h 215316"/>
                <a:gd name="connsiteX24" fmla="*/ 115298 w 216087"/>
                <a:gd name="connsiteY24" fmla="*/ 167892 h 215316"/>
                <a:gd name="connsiteX25" fmla="*/ 130396 w 216087"/>
                <a:gd name="connsiteY25" fmla="*/ 143681 h 215316"/>
                <a:gd name="connsiteX26" fmla="*/ 130396 w 216087"/>
                <a:gd name="connsiteY26" fmla="*/ 122144 h 215316"/>
                <a:gd name="connsiteX27" fmla="*/ 86099 w 216087"/>
                <a:gd name="connsiteY27" fmla="*/ 132074 h 215316"/>
                <a:gd name="connsiteX28" fmla="*/ 65198 w 216087"/>
                <a:gd name="connsiteY28" fmla="*/ 140960 h 215316"/>
                <a:gd name="connsiteX29" fmla="*/ 58352 w 216087"/>
                <a:gd name="connsiteY29" fmla="*/ 156466 h 215316"/>
                <a:gd name="connsiteX30" fmla="*/ 64563 w 216087"/>
                <a:gd name="connsiteY30" fmla="*/ 171564 h 215316"/>
                <a:gd name="connsiteX31" fmla="*/ 81928 w 216087"/>
                <a:gd name="connsiteY31" fmla="*/ 176733 h 215316"/>
                <a:gd name="connsiteX32" fmla="*/ 115298 w 216087"/>
                <a:gd name="connsiteY32" fmla="*/ 167892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6087" h="215316">
                  <a:moveTo>
                    <a:pt x="216087" y="175146"/>
                  </a:moveTo>
                  <a:lnTo>
                    <a:pt x="211961" y="209513"/>
                  </a:lnTo>
                  <a:cubicBezTo>
                    <a:pt x="204208" y="213367"/>
                    <a:pt x="195276" y="215317"/>
                    <a:pt x="185030" y="215317"/>
                  </a:cubicBezTo>
                  <a:cubicBezTo>
                    <a:pt x="158552" y="215317"/>
                    <a:pt x="142683" y="204979"/>
                    <a:pt x="137423" y="184259"/>
                  </a:cubicBezTo>
                  <a:cubicBezTo>
                    <a:pt x="131348" y="194461"/>
                    <a:pt x="121963" y="202214"/>
                    <a:pt x="109268" y="207428"/>
                  </a:cubicBezTo>
                  <a:cubicBezTo>
                    <a:pt x="96573" y="212642"/>
                    <a:pt x="81520" y="215317"/>
                    <a:pt x="64155" y="215317"/>
                  </a:cubicBezTo>
                  <a:cubicBezTo>
                    <a:pt x="43979" y="215317"/>
                    <a:pt x="28292" y="210738"/>
                    <a:pt x="16957" y="201670"/>
                  </a:cubicBezTo>
                  <a:cubicBezTo>
                    <a:pt x="5622" y="192556"/>
                    <a:pt x="0" y="179453"/>
                    <a:pt x="0" y="162315"/>
                  </a:cubicBezTo>
                  <a:cubicBezTo>
                    <a:pt x="0" y="128628"/>
                    <a:pt x="26932" y="106820"/>
                    <a:pt x="80749" y="96890"/>
                  </a:cubicBezTo>
                  <a:lnTo>
                    <a:pt x="130441" y="87369"/>
                  </a:lnTo>
                  <a:lnTo>
                    <a:pt x="130441" y="77440"/>
                  </a:lnTo>
                  <a:cubicBezTo>
                    <a:pt x="130441" y="66422"/>
                    <a:pt x="127358" y="57626"/>
                    <a:pt x="121147" y="51143"/>
                  </a:cubicBezTo>
                  <a:cubicBezTo>
                    <a:pt x="114935" y="44659"/>
                    <a:pt x="106321" y="41395"/>
                    <a:pt x="95258" y="41395"/>
                  </a:cubicBezTo>
                  <a:cubicBezTo>
                    <a:pt x="82563" y="41395"/>
                    <a:pt x="72226" y="44161"/>
                    <a:pt x="64200" y="49647"/>
                  </a:cubicBezTo>
                  <a:cubicBezTo>
                    <a:pt x="56175" y="55178"/>
                    <a:pt x="50689" y="64155"/>
                    <a:pt x="47652" y="76578"/>
                  </a:cubicBezTo>
                  <a:lnTo>
                    <a:pt x="2539" y="57536"/>
                  </a:lnTo>
                  <a:cubicBezTo>
                    <a:pt x="6937" y="39581"/>
                    <a:pt x="16866" y="25526"/>
                    <a:pt x="32327" y="15325"/>
                  </a:cubicBezTo>
                  <a:cubicBezTo>
                    <a:pt x="47742" y="5123"/>
                    <a:pt x="67873" y="0"/>
                    <a:pt x="92719" y="0"/>
                  </a:cubicBezTo>
                  <a:cubicBezTo>
                    <a:pt x="122235" y="0"/>
                    <a:pt x="145313" y="6393"/>
                    <a:pt x="161861" y="19269"/>
                  </a:cubicBezTo>
                  <a:cubicBezTo>
                    <a:pt x="178410" y="32100"/>
                    <a:pt x="186707" y="51098"/>
                    <a:pt x="186707" y="76216"/>
                  </a:cubicBezTo>
                  <a:lnTo>
                    <a:pt x="186707" y="161091"/>
                  </a:lnTo>
                  <a:cubicBezTo>
                    <a:pt x="186707" y="166622"/>
                    <a:pt x="187931" y="170612"/>
                    <a:pt x="190425" y="173106"/>
                  </a:cubicBezTo>
                  <a:cubicBezTo>
                    <a:pt x="192919" y="175600"/>
                    <a:pt x="196773" y="176824"/>
                    <a:pt x="202032" y="176824"/>
                  </a:cubicBezTo>
                  <a:cubicBezTo>
                    <a:pt x="207835" y="176778"/>
                    <a:pt x="212505" y="176234"/>
                    <a:pt x="216087" y="175146"/>
                  </a:cubicBezTo>
                  <a:moveTo>
                    <a:pt x="115298" y="167892"/>
                  </a:moveTo>
                  <a:cubicBezTo>
                    <a:pt x="125363" y="161952"/>
                    <a:pt x="130396" y="153882"/>
                    <a:pt x="130396" y="143681"/>
                  </a:cubicBezTo>
                  <a:lnTo>
                    <a:pt x="130396" y="122144"/>
                  </a:lnTo>
                  <a:lnTo>
                    <a:pt x="86099" y="132074"/>
                  </a:lnTo>
                  <a:cubicBezTo>
                    <a:pt x="76714" y="134295"/>
                    <a:pt x="69732" y="137242"/>
                    <a:pt x="65198" y="140960"/>
                  </a:cubicBezTo>
                  <a:cubicBezTo>
                    <a:pt x="60619" y="144678"/>
                    <a:pt x="58352" y="149847"/>
                    <a:pt x="58352" y="156466"/>
                  </a:cubicBezTo>
                  <a:cubicBezTo>
                    <a:pt x="58352" y="163086"/>
                    <a:pt x="60437" y="168119"/>
                    <a:pt x="64563" y="171564"/>
                  </a:cubicBezTo>
                  <a:cubicBezTo>
                    <a:pt x="68689" y="175010"/>
                    <a:pt x="74493" y="176733"/>
                    <a:pt x="81928" y="176733"/>
                  </a:cubicBezTo>
                  <a:cubicBezTo>
                    <a:pt x="94079" y="176778"/>
                    <a:pt x="105187" y="173831"/>
                    <a:pt x="115298" y="167892"/>
                  </a:cubicBezTo>
                </a:path>
              </a:pathLst>
            </a:custGeom>
            <a:solidFill>
              <a:srgbClr val="FFFFFF"/>
            </a:solidFill>
            <a:ln w="4532"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A330F3E4-C0B6-4AF6-AD9A-A292706C81E5}"/>
                </a:ext>
              </a:extLst>
            </p:cNvPr>
            <p:cNvSpPr/>
            <p:nvPr/>
          </p:nvSpPr>
          <p:spPr>
            <a:xfrm>
              <a:off x="933692" y="472903"/>
              <a:ext cx="332835" cy="211190"/>
            </a:xfrm>
            <a:custGeom>
              <a:avLst/>
              <a:gdLst>
                <a:gd name="connsiteX0" fmla="*/ 311935 w 332835"/>
                <a:gd name="connsiteY0" fmla="*/ 19451 h 211190"/>
                <a:gd name="connsiteX1" fmla="*/ 332836 w 332835"/>
                <a:gd name="connsiteY1" fmla="*/ 75354 h 211190"/>
                <a:gd name="connsiteX2" fmla="*/ 332836 w 332835"/>
                <a:gd name="connsiteY2" fmla="*/ 211146 h 211190"/>
                <a:gd name="connsiteX3" fmla="*/ 276116 w 332835"/>
                <a:gd name="connsiteY3" fmla="*/ 211146 h 211190"/>
                <a:gd name="connsiteX4" fmla="*/ 276116 w 332835"/>
                <a:gd name="connsiteY4" fmla="*/ 86553 h 211190"/>
                <a:gd name="connsiteX5" fmla="*/ 266595 w 332835"/>
                <a:gd name="connsiteY5" fmla="*/ 54861 h 211190"/>
                <a:gd name="connsiteX6" fmla="*/ 240525 w 332835"/>
                <a:gd name="connsiteY6" fmla="*/ 44705 h 211190"/>
                <a:gd name="connsiteX7" fmla="*/ 207835 w 332835"/>
                <a:gd name="connsiteY7" fmla="*/ 59213 h 211190"/>
                <a:gd name="connsiteX8" fmla="*/ 195004 w 332835"/>
                <a:gd name="connsiteY8" fmla="*/ 99792 h 211190"/>
                <a:gd name="connsiteX9" fmla="*/ 195004 w 332835"/>
                <a:gd name="connsiteY9" fmla="*/ 211191 h 211190"/>
                <a:gd name="connsiteX10" fmla="*/ 138285 w 332835"/>
                <a:gd name="connsiteY10" fmla="*/ 211191 h 211190"/>
                <a:gd name="connsiteX11" fmla="*/ 138285 w 332835"/>
                <a:gd name="connsiteY11" fmla="*/ 86553 h 211190"/>
                <a:gd name="connsiteX12" fmla="*/ 128764 w 332835"/>
                <a:gd name="connsiteY12" fmla="*/ 54861 h 211190"/>
                <a:gd name="connsiteX13" fmla="*/ 102285 w 332835"/>
                <a:gd name="connsiteY13" fmla="*/ 44705 h 211190"/>
                <a:gd name="connsiteX14" fmla="*/ 70185 w 332835"/>
                <a:gd name="connsiteY14" fmla="*/ 58987 h 211190"/>
                <a:gd name="connsiteX15" fmla="*/ 56719 w 332835"/>
                <a:gd name="connsiteY15" fmla="*/ 101424 h 211190"/>
                <a:gd name="connsiteX16" fmla="*/ 56719 w 332835"/>
                <a:gd name="connsiteY16" fmla="*/ 211146 h 211190"/>
                <a:gd name="connsiteX17" fmla="*/ 0 w 332835"/>
                <a:gd name="connsiteY17" fmla="*/ 211146 h 211190"/>
                <a:gd name="connsiteX18" fmla="*/ 0 w 332835"/>
                <a:gd name="connsiteY18" fmla="*/ 4126 h 211190"/>
                <a:gd name="connsiteX19" fmla="*/ 50916 w 332835"/>
                <a:gd name="connsiteY19" fmla="*/ 4126 h 211190"/>
                <a:gd name="connsiteX20" fmla="*/ 52594 w 332835"/>
                <a:gd name="connsiteY20" fmla="*/ 40987 h 211190"/>
                <a:gd name="connsiteX21" fmla="*/ 80931 w 332835"/>
                <a:gd name="connsiteY21" fmla="*/ 10337 h 211190"/>
                <a:gd name="connsiteX22" fmla="*/ 121283 w 332835"/>
                <a:gd name="connsiteY22" fmla="*/ 0 h 211190"/>
                <a:gd name="connsiteX23" fmla="*/ 162496 w 332835"/>
                <a:gd name="connsiteY23" fmla="*/ 10745 h 211190"/>
                <a:gd name="connsiteX24" fmla="*/ 188793 w 332835"/>
                <a:gd name="connsiteY24" fmla="*/ 41803 h 211190"/>
                <a:gd name="connsiteX25" fmla="*/ 217765 w 332835"/>
                <a:gd name="connsiteY25" fmla="*/ 10745 h 211190"/>
                <a:gd name="connsiteX26" fmla="*/ 259160 w 332835"/>
                <a:gd name="connsiteY26" fmla="*/ 0 h 211190"/>
                <a:gd name="connsiteX27" fmla="*/ 311935 w 332835"/>
                <a:gd name="connsiteY27" fmla="*/ 19451 h 2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2835" h="211190">
                  <a:moveTo>
                    <a:pt x="311935" y="19451"/>
                  </a:moveTo>
                  <a:cubicBezTo>
                    <a:pt x="325854" y="32418"/>
                    <a:pt x="332836" y="51052"/>
                    <a:pt x="332836" y="75354"/>
                  </a:cubicBezTo>
                  <a:lnTo>
                    <a:pt x="332836" y="211146"/>
                  </a:lnTo>
                  <a:lnTo>
                    <a:pt x="276116" y="211146"/>
                  </a:lnTo>
                  <a:lnTo>
                    <a:pt x="276116" y="86553"/>
                  </a:lnTo>
                  <a:cubicBezTo>
                    <a:pt x="276116" y="72180"/>
                    <a:pt x="272943" y="61662"/>
                    <a:pt x="266595" y="54861"/>
                  </a:cubicBezTo>
                  <a:cubicBezTo>
                    <a:pt x="260248" y="48105"/>
                    <a:pt x="251543" y="44705"/>
                    <a:pt x="240525" y="44705"/>
                  </a:cubicBezTo>
                  <a:cubicBezTo>
                    <a:pt x="227286" y="44705"/>
                    <a:pt x="216359" y="49556"/>
                    <a:pt x="207835" y="59213"/>
                  </a:cubicBezTo>
                  <a:cubicBezTo>
                    <a:pt x="199266" y="68871"/>
                    <a:pt x="195004" y="82427"/>
                    <a:pt x="195004" y="99792"/>
                  </a:cubicBezTo>
                  <a:lnTo>
                    <a:pt x="195004" y="211191"/>
                  </a:lnTo>
                  <a:lnTo>
                    <a:pt x="138285" y="211191"/>
                  </a:lnTo>
                  <a:lnTo>
                    <a:pt x="138285" y="86553"/>
                  </a:lnTo>
                  <a:cubicBezTo>
                    <a:pt x="138285" y="72180"/>
                    <a:pt x="135111" y="61662"/>
                    <a:pt x="128764" y="54861"/>
                  </a:cubicBezTo>
                  <a:cubicBezTo>
                    <a:pt x="122416" y="48105"/>
                    <a:pt x="113575" y="44705"/>
                    <a:pt x="102285" y="44705"/>
                  </a:cubicBezTo>
                  <a:cubicBezTo>
                    <a:pt x="89863" y="44705"/>
                    <a:pt x="79162" y="49465"/>
                    <a:pt x="70185" y="58987"/>
                  </a:cubicBezTo>
                  <a:cubicBezTo>
                    <a:pt x="61208" y="68508"/>
                    <a:pt x="56719" y="82654"/>
                    <a:pt x="56719" y="101424"/>
                  </a:cubicBezTo>
                  <a:lnTo>
                    <a:pt x="56719" y="211146"/>
                  </a:lnTo>
                  <a:lnTo>
                    <a:pt x="0" y="211146"/>
                  </a:lnTo>
                  <a:lnTo>
                    <a:pt x="0" y="4126"/>
                  </a:lnTo>
                  <a:lnTo>
                    <a:pt x="50916" y="4126"/>
                  </a:lnTo>
                  <a:lnTo>
                    <a:pt x="52594" y="40987"/>
                  </a:lnTo>
                  <a:cubicBezTo>
                    <a:pt x="59485" y="27476"/>
                    <a:pt x="68961" y="17229"/>
                    <a:pt x="80931" y="10337"/>
                  </a:cubicBezTo>
                  <a:cubicBezTo>
                    <a:pt x="92946" y="3446"/>
                    <a:pt x="106411" y="0"/>
                    <a:pt x="121283" y="0"/>
                  </a:cubicBezTo>
                  <a:cubicBezTo>
                    <a:pt x="136743" y="0"/>
                    <a:pt x="150481" y="3582"/>
                    <a:pt x="162496" y="10745"/>
                  </a:cubicBezTo>
                  <a:cubicBezTo>
                    <a:pt x="174511" y="17909"/>
                    <a:pt x="183262" y="28292"/>
                    <a:pt x="188793" y="41803"/>
                  </a:cubicBezTo>
                  <a:cubicBezTo>
                    <a:pt x="195412" y="28292"/>
                    <a:pt x="205070" y="17909"/>
                    <a:pt x="217765" y="10745"/>
                  </a:cubicBezTo>
                  <a:cubicBezTo>
                    <a:pt x="230460" y="3582"/>
                    <a:pt x="244243" y="0"/>
                    <a:pt x="259160" y="0"/>
                  </a:cubicBezTo>
                  <a:cubicBezTo>
                    <a:pt x="280378" y="0"/>
                    <a:pt x="297970" y="6484"/>
                    <a:pt x="311935" y="19451"/>
                  </a:cubicBezTo>
                </a:path>
              </a:pathLst>
            </a:custGeom>
            <a:solidFill>
              <a:srgbClr val="FFFFFF"/>
            </a:solidFill>
            <a:ln w="4532"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0BA221EC-0D71-413E-B536-F7F199F28A71}"/>
                </a:ext>
              </a:extLst>
            </p:cNvPr>
            <p:cNvSpPr/>
            <p:nvPr/>
          </p:nvSpPr>
          <p:spPr>
            <a:xfrm>
              <a:off x="1287792" y="472903"/>
              <a:ext cx="216087" cy="215316"/>
            </a:xfrm>
            <a:custGeom>
              <a:avLst/>
              <a:gdLst>
                <a:gd name="connsiteX0" fmla="*/ 216087 w 216087"/>
                <a:gd name="connsiteY0" fmla="*/ 175146 h 215316"/>
                <a:gd name="connsiteX1" fmla="*/ 211961 w 216087"/>
                <a:gd name="connsiteY1" fmla="*/ 209513 h 215316"/>
                <a:gd name="connsiteX2" fmla="*/ 185030 w 216087"/>
                <a:gd name="connsiteY2" fmla="*/ 215317 h 215316"/>
                <a:gd name="connsiteX3" fmla="*/ 137423 w 216087"/>
                <a:gd name="connsiteY3" fmla="*/ 184259 h 215316"/>
                <a:gd name="connsiteX4" fmla="*/ 109268 w 216087"/>
                <a:gd name="connsiteY4" fmla="*/ 207428 h 215316"/>
                <a:gd name="connsiteX5" fmla="*/ 64155 w 216087"/>
                <a:gd name="connsiteY5" fmla="*/ 215317 h 215316"/>
                <a:gd name="connsiteX6" fmla="*/ 16957 w 216087"/>
                <a:gd name="connsiteY6" fmla="*/ 201670 h 215316"/>
                <a:gd name="connsiteX7" fmla="*/ 0 w 216087"/>
                <a:gd name="connsiteY7" fmla="*/ 162315 h 215316"/>
                <a:gd name="connsiteX8" fmla="*/ 80749 w 216087"/>
                <a:gd name="connsiteY8" fmla="*/ 96890 h 215316"/>
                <a:gd name="connsiteX9" fmla="*/ 130441 w 216087"/>
                <a:gd name="connsiteY9" fmla="*/ 87369 h 215316"/>
                <a:gd name="connsiteX10" fmla="*/ 130441 w 216087"/>
                <a:gd name="connsiteY10" fmla="*/ 77440 h 215316"/>
                <a:gd name="connsiteX11" fmla="*/ 121147 w 216087"/>
                <a:gd name="connsiteY11" fmla="*/ 51143 h 215316"/>
                <a:gd name="connsiteX12" fmla="*/ 95258 w 216087"/>
                <a:gd name="connsiteY12" fmla="*/ 41395 h 215316"/>
                <a:gd name="connsiteX13" fmla="*/ 64200 w 216087"/>
                <a:gd name="connsiteY13" fmla="*/ 49647 h 215316"/>
                <a:gd name="connsiteX14" fmla="*/ 47652 w 216087"/>
                <a:gd name="connsiteY14" fmla="*/ 76578 h 215316"/>
                <a:gd name="connsiteX15" fmla="*/ 2494 w 216087"/>
                <a:gd name="connsiteY15" fmla="*/ 57536 h 215316"/>
                <a:gd name="connsiteX16" fmla="*/ 32327 w 216087"/>
                <a:gd name="connsiteY16" fmla="*/ 15325 h 215316"/>
                <a:gd name="connsiteX17" fmla="*/ 92764 w 216087"/>
                <a:gd name="connsiteY17" fmla="*/ 0 h 215316"/>
                <a:gd name="connsiteX18" fmla="*/ 161907 w 216087"/>
                <a:gd name="connsiteY18" fmla="*/ 19269 h 215316"/>
                <a:gd name="connsiteX19" fmla="*/ 186753 w 216087"/>
                <a:gd name="connsiteY19" fmla="*/ 76216 h 215316"/>
                <a:gd name="connsiteX20" fmla="*/ 186753 w 216087"/>
                <a:gd name="connsiteY20" fmla="*/ 161091 h 215316"/>
                <a:gd name="connsiteX21" fmla="*/ 190470 w 216087"/>
                <a:gd name="connsiteY21" fmla="*/ 173106 h 215316"/>
                <a:gd name="connsiteX22" fmla="*/ 202077 w 216087"/>
                <a:gd name="connsiteY22" fmla="*/ 176824 h 215316"/>
                <a:gd name="connsiteX23" fmla="*/ 216087 w 216087"/>
                <a:gd name="connsiteY23" fmla="*/ 175146 h 215316"/>
                <a:gd name="connsiteX24" fmla="*/ 115253 w 216087"/>
                <a:gd name="connsiteY24" fmla="*/ 167892 h 215316"/>
                <a:gd name="connsiteX25" fmla="*/ 130351 w 216087"/>
                <a:gd name="connsiteY25" fmla="*/ 143681 h 215316"/>
                <a:gd name="connsiteX26" fmla="*/ 130351 w 216087"/>
                <a:gd name="connsiteY26" fmla="*/ 122144 h 215316"/>
                <a:gd name="connsiteX27" fmla="*/ 86054 w 216087"/>
                <a:gd name="connsiteY27" fmla="*/ 132074 h 215316"/>
                <a:gd name="connsiteX28" fmla="*/ 65153 w 216087"/>
                <a:gd name="connsiteY28" fmla="*/ 140960 h 215316"/>
                <a:gd name="connsiteX29" fmla="*/ 58306 w 216087"/>
                <a:gd name="connsiteY29" fmla="*/ 156466 h 215316"/>
                <a:gd name="connsiteX30" fmla="*/ 64518 w 216087"/>
                <a:gd name="connsiteY30" fmla="*/ 171564 h 215316"/>
                <a:gd name="connsiteX31" fmla="*/ 81883 w 216087"/>
                <a:gd name="connsiteY31" fmla="*/ 176733 h 215316"/>
                <a:gd name="connsiteX32" fmla="*/ 115253 w 216087"/>
                <a:gd name="connsiteY32" fmla="*/ 167892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6087" h="215316">
                  <a:moveTo>
                    <a:pt x="216087" y="175146"/>
                  </a:moveTo>
                  <a:lnTo>
                    <a:pt x="211961" y="209513"/>
                  </a:lnTo>
                  <a:cubicBezTo>
                    <a:pt x="204254" y="213367"/>
                    <a:pt x="195276" y="215317"/>
                    <a:pt x="185030" y="215317"/>
                  </a:cubicBezTo>
                  <a:cubicBezTo>
                    <a:pt x="158552" y="215317"/>
                    <a:pt x="142637" y="204979"/>
                    <a:pt x="137423" y="184259"/>
                  </a:cubicBezTo>
                  <a:cubicBezTo>
                    <a:pt x="131348" y="194461"/>
                    <a:pt x="121963" y="202214"/>
                    <a:pt x="109268" y="207428"/>
                  </a:cubicBezTo>
                  <a:cubicBezTo>
                    <a:pt x="96573" y="212642"/>
                    <a:pt x="81520" y="215317"/>
                    <a:pt x="64155" y="215317"/>
                  </a:cubicBezTo>
                  <a:cubicBezTo>
                    <a:pt x="43979" y="215317"/>
                    <a:pt x="28246" y="210738"/>
                    <a:pt x="16957" y="201670"/>
                  </a:cubicBezTo>
                  <a:cubicBezTo>
                    <a:pt x="5622" y="192556"/>
                    <a:pt x="0" y="179453"/>
                    <a:pt x="0" y="162315"/>
                  </a:cubicBezTo>
                  <a:cubicBezTo>
                    <a:pt x="0" y="128628"/>
                    <a:pt x="26886" y="106820"/>
                    <a:pt x="80749" y="96890"/>
                  </a:cubicBezTo>
                  <a:lnTo>
                    <a:pt x="130441" y="87369"/>
                  </a:lnTo>
                  <a:lnTo>
                    <a:pt x="130441" y="77440"/>
                  </a:lnTo>
                  <a:cubicBezTo>
                    <a:pt x="130441" y="66422"/>
                    <a:pt x="127358" y="57626"/>
                    <a:pt x="121147" y="51143"/>
                  </a:cubicBezTo>
                  <a:cubicBezTo>
                    <a:pt x="114935" y="44659"/>
                    <a:pt x="106321" y="41395"/>
                    <a:pt x="95258" y="41395"/>
                  </a:cubicBezTo>
                  <a:cubicBezTo>
                    <a:pt x="82563" y="41395"/>
                    <a:pt x="72226" y="44161"/>
                    <a:pt x="64200" y="49647"/>
                  </a:cubicBezTo>
                  <a:cubicBezTo>
                    <a:pt x="56175" y="55178"/>
                    <a:pt x="50689" y="64155"/>
                    <a:pt x="47652" y="76578"/>
                  </a:cubicBezTo>
                  <a:lnTo>
                    <a:pt x="2494" y="57536"/>
                  </a:lnTo>
                  <a:cubicBezTo>
                    <a:pt x="6892" y="39581"/>
                    <a:pt x="16866" y="25526"/>
                    <a:pt x="32327" y="15325"/>
                  </a:cubicBezTo>
                  <a:cubicBezTo>
                    <a:pt x="47788" y="5123"/>
                    <a:pt x="67918" y="0"/>
                    <a:pt x="92764" y="0"/>
                  </a:cubicBezTo>
                  <a:cubicBezTo>
                    <a:pt x="122280" y="0"/>
                    <a:pt x="145358" y="6393"/>
                    <a:pt x="161907" y="19269"/>
                  </a:cubicBezTo>
                  <a:cubicBezTo>
                    <a:pt x="178456" y="32100"/>
                    <a:pt x="186753" y="51098"/>
                    <a:pt x="186753" y="76216"/>
                  </a:cubicBezTo>
                  <a:lnTo>
                    <a:pt x="186753" y="161091"/>
                  </a:lnTo>
                  <a:cubicBezTo>
                    <a:pt x="186753" y="166622"/>
                    <a:pt x="187977" y="170612"/>
                    <a:pt x="190470" y="173106"/>
                  </a:cubicBezTo>
                  <a:cubicBezTo>
                    <a:pt x="192964" y="175600"/>
                    <a:pt x="196818" y="176824"/>
                    <a:pt x="202077" y="176824"/>
                  </a:cubicBezTo>
                  <a:cubicBezTo>
                    <a:pt x="207790" y="176778"/>
                    <a:pt x="212505" y="176234"/>
                    <a:pt x="216087" y="175146"/>
                  </a:cubicBezTo>
                  <a:moveTo>
                    <a:pt x="115253" y="167892"/>
                  </a:moveTo>
                  <a:cubicBezTo>
                    <a:pt x="125318" y="161952"/>
                    <a:pt x="130351" y="153882"/>
                    <a:pt x="130351" y="143681"/>
                  </a:cubicBezTo>
                  <a:lnTo>
                    <a:pt x="130351" y="122144"/>
                  </a:lnTo>
                  <a:lnTo>
                    <a:pt x="86054" y="132074"/>
                  </a:lnTo>
                  <a:cubicBezTo>
                    <a:pt x="76669" y="134295"/>
                    <a:pt x="69687" y="137242"/>
                    <a:pt x="65153" y="140960"/>
                  </a:cubicBezTo>
                  <a:cubicBezTo>
                    <a:pt x="60619" y="144678"/>
                    <a:pt x="58306" y="149847"/>
                    <a:pt x="58306" y="156466"/>
                  </a:cubicBezTo>
                  <a:cubicBezTo>
                    <a:pt x="58306" y="163086"/>
                    <a:pt x="60392" y="168119"/>
                    <a:pt x="64518" y="171564"/>
                  </a:cubicBezTo>
                  <a:cubicBezTo>
                    <a:pt x="68644" y="175010"/>
                    <a:pt x="74447" y="176733"/>
                    <a:pt x="81883" y="176733"/>
                  </a:cubicBezTo>
                  <a:cubicBezTo>
                    <a:pt x="94079" y="176778"/>
                    <a:pt x="105187" y="173831"/>
                    <a:pt x="115253" y="167892"/>
                  </a:cubicBezTo>
                </a:path>
              </a:pathLst>
            </a:custGeom>
            <a:solidFill>
              <a:srgbClr val="FFFFFF"/>
            </a:solidFill>
            <a:ln w="4532"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A2313FAB-8121-4886-A02A-B6F3E5BEFFD7}"/>
                </a:ext>
              </a:extLst>
            </p:cNvPr>
            <p:cNvSpPr/>
            <p:nvPr/>
          </p:nvSpPr>
          <p:spPr>
            <a:xfrm>
              <a:off x="2247535" y="472903"/>
              <a:ext cx="204117" cy="215316"/>
            </a:xfrm>
            <a:custGeom>
              <a:avLst/>
              <a:gdLst>
                <a:gd name="connsiteX0" fmla="*/ 202440 w 204117"/>
                <a:gd name="connsiteY0" fmla="*/ 129172 h 215316"/>
                <a:gd name="connsiteX1" fmla="*/ 55903 w 204117"/>
                <a:gd name="connsiteY1" fmla="*/ 129172 h 215316"/>
                <a:gd name="connsiteX2" fmla="*/ 107635 w 204117"/>
                <a:gd name="connsiteY2" fmla="*/ 173061 h 215316"/>
                <a:gd name="connsiteX3" fmla="*/ 137015 w 204117"/>
                <a:gd name="connsiteY3" fmla="*/ 166441 h 215316"/>
                <a:gd name="connsiteX4" fmla="*/ 153156 w 204117"/>
                <a:gd name="connsiteY4" fmla="*/ 147398 h 215316"/>
                <a:gd name="connsiteX5" fmla="*/ 199538 w 204117"/>
                <a:gd name="connsiteY5" fmla="*/ 164355 h 215316"/>
                <a:gd name="connsiteX6" fmla="*/ 166214 w 204117"/>
                <a:gd name="connsiteY6" fmla="*/ 202259 h 215316"/>
                <a:gd name="connsiteX7" fmla="*/ 107635 w 204117"/>
                <a:gd name="connsiteY7" fmla="*/ 215317 h 215316"/>
                <a:gd name="connsiteX8" fmla="*/ 28156 w 204117"/>
                <a:gd name="connsiteY8" fmla="*/ 186934 h 215316"/>
                <a:gd name="connsiteX9" fmla="*/ 0 w 204117"/>
                <a:gd name="connsiteY9" fmla="*/ 107636 h 215316"/>
                <a:gd name="connsiteX10" fmla="*/ 27294 w 204117"/>
                <a:gd name="connsiteY10" fmla="*/ 28337 h 215316"/>
                <a:gd name="connsiteX11" fmla="*/ 104326 w 204117"/>
                <a:gd name="connsiteY11" fmla="*/ 0 h 215316"/>
                <a:gd name="connsiteX12" fmla="*/ 178229 w 204117"/>
                <a:gd name="connsiteY12" fmla="*/ 27748 h 215316"/>
                <a:gd name="connsiteX13" fmla="*/ 204118 w 204117"/>
                <a:gd name="connsiteY13" fmla="*/ 106820 h 215316"/>
                <a:gd name="connsiteX14" fmla="*/ 202440 w 204117"/>
                <a:gd name="connsiteY14" fmla="*/ 129172 h 215316"/>
                <a:gd name="connsiteX15" fmla="*/ 71001 w 204117"/>
                <a:gd name="connsiteY15" fmla="*/ 53818 h 215316"/>
                <a:gd name="connsiteX16" fmla="*/ 55450 w 204117"/>
                <a:gd name="connsiteY16" fmla="*/ 89409 h 215316"/>
                <a:gd name="connsiteX17" fmla="*/ 151932 w 204117"/>
                <a:gd name="connsiteY17" fmla="*/ 89409 h 215316"/>
                <a:gd name="connsiteX18" fmla="*/ 136199 w 204117"/>
                <a:gd name="connsiteY18" fmla="*/ 53999 h 215316"/>
                <a:gd name="connsiteX19" fmla="*/ 103918 w 204117"/>
                <a:gd name="connsiteY19" fmla="*/ 41758 h 215316"/>
                <a:gd name="connsiteX20" fmla="*/ 71001 w 204117"/>
                <a:gd name="connsiteY20" fmla="*/ 53818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117" h="215316">
                  <a:moveTo>
                    <a:pt x="202440" y="129172"/>
                  </a:moveTo>
                  <a:lnTo>
                    <a:pt x="55903" y="129172"/>
                  </a:lnTo>
                  <a:cubicBezTo>
                    <a:pt x="61707" y="158416"/>
                    <a:pt x="78936" y="173061"/>
                    <a:pt x="107635" y="173061"/>
                  </a:cubicBezTo>
                  <a:cubicBezTo>
                    <a:pt x="119515" y="173061"/>
                    <a:pt x="129308" y="170884"/>
                    <a:pt x="137015" y="166441"/>
                  </a:cubicBezTo>
                  <a:cubicBezTo>
                    <a:pt x="144723" y="162043"/>
                    <a:pt x="150119" y="155696"/>
                    <a:pt x="153156" y="147398"/>
                  </a:cubicBezTo>
                  <a:lnTo>
                    <a:pt x="199538" y="164355"/>
                  </a:lnTo>
                  <a:cubicBezTo>
                    <a:pt x="192919" y="180904"/>
                    <a:pt x="181811" y="193554"/>
                    <a:pt x="166214" y="202259"/>
                  </a:cubicBezTo>
                  <a:cubicBezTo>
                    <a:pt x="150617" y="210964"/>
                    <a:pt x="131076" y="215317"/>
                    <a:pt x="107635" y="215317"/>
                  </a:cubicBezTo>
                  <a:cubicBezTo>
                    <a:pt x="73404" y="215317"/>
                    <a:pt x="46926" y="205841"/>
                    <a:pt x="28156" y="186934"/>
                  </a:cubicBezTo>
                  <a:cubicBezTo>
                    <a:pt x="9385" y="168028"/>
                    <a:pt x="0" y="141595"/>
                    <a:pt x="0" y="107636"/>
                  </a:cubicBezTo>
                  <a:cubicBezTo>
                    <a:pt x="0" y="73677"/>
                    <a:pt x="9113" y="47244"/>
                    <a:pt x="27294" y="28337"/>
                  </a:cubicBezTo>
                  <a:cubicBezTo>
                    <a:pt x="45521" y="9431"/>
                    <a:pt x="71183" y="0"/>
                    <a:pt x="104326" y="0"/>
                  </a:cubicBezTo>
                  <a:cubicBezTo>
                    <a:pt x="136335" y="0"/>
                    <a:pt x="160955" y="9249"/>
                    <a:pt x="178229" y="27748"/>
                  </a:cubicBezTo>
                  <a:cubicBezTo>
                    <a:pt x="195458" y="46246"/>
                    <a:pt x="204118" y="72588"/>
                    <a:pt x="204118" y="106820"/>
                  </a:cubicBezTo>
                  <a:cubicBezTo>
                    <a:pt x="204072" y="114527"/>
                    <a:pt x="203528" y="122008"/>
                    <a:pt x="202440" y="129172"/>
                  </a:cubicBezTo>
                  <a:moveTo>
                    <a:pt x="71001" y="53818"/>
                  </a:moveTo>
                  <a:cubicBezTo>
                    <a:pt x="62840" y="61843"/>
                    <a:pt x="57672" y="73677"/>
                    <a:pt x="55450" y="89409"/>
                  </a:cubicBezTo>
                  <a:lnTo>
                    <a:pt x="151932" y="89409"/>
                  </a:lnTo>
                  <a:cubicBezTo>
                    <a:pt x="149710" y="73949"/>
                    <a:pt x="144496" y="62160"/>
                    <a:pt x="136199" y="53999"/>
                  </a:cubicBezTo>
                  <a:cubicBezTo>
                    <a:pt x="127902" y="45838"/>
                    <a:pt x="117157" y="41758"/>
                    <a:pt x="103918" y="41758"/>
                  </a:cubicBezTo>
                  <a:cubicBezTo>
                    <a:pt x="90089" y="41803"/>
                    <a:pt x="79117" y="45838"/>
                    <a:pt x="71001" y="53818"/>
                  </a:cubicBezTo>
                </a:path>
              </a:pathLst>
            </a:custGeom>
            <a:solidFill>
              <a:srgbClr val="FFFFFF"/>
            </a:solidFill>
            <a:ln w="4532"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7B90DCB6-D8C1-4AE9-9A1F-8E47CBB89622}"/>
                </a:ext>
              </a:extLst>
            </p:cNvPr>
            <p:cNvSpPr/>
            <p:nvPr/>
          </p:nvSpPr>
          <p:spPr>
            <a:xfrm>
              <a:off x="1655222" y="472586"/>
              <a:ext cx="260292" cy="215679"/>
            </a:xfrm>
            <a:custGeom>
              <a:avLst/>
              <a:gdLst>
                <a:gd name="connsiteX0" fmla="*/ 107817 w 260292"/>
                <a:gd name="connsiteY0" fmla="*/ 215680 h 215679"/>
                <a:gd name="connsiteX1" fmla="*/ 0 w 260292"/>
                <a:gd name="connsiteY1" fmla="*/ 107862 h 215679"/>
                <a:gd name="connsiteX2" fmla="*/ 107817 w 260292"/>
                <a:gd name="connsiteY2" fmla="*/ 0 h 215679"/>
                <a:gd name="connsiteX3" fmla="*/ 183942 w 260292"/>
                <a:gd name="connsiteY3" fmla="*/ 31466 h 215679"/>
                <a:gd name="connsiteX4" fmla="*/ 260293 w 260292"/>
                <a:gd name="connsiteY4" fmla="*/ 107862 h 215679"/>
                <a:gd name="connsiteX5" fmla="*/ 183942 w 260292"/>
                <a:gd name="connsiteY5" fmla="*/ 184214 h 215679"/>
                <a:gd name="connsiteX6" fmla="*/ 107817 w 260292"/>
                <a:gd name="connsiteY6" fmla="*/ 215680 h 215679"/>
                <a:gd name="connsiteX7" fmla="*/ 107817 w 260292"/>
                <a:gd name="connsiteY7" fmla="*/ 53002 h 215679"/>
                <a:gd name="connsiteX8" fmla="*/ 53002 w 260292"/>
                <a:gd name="connsiteY8" fmla="*/ 107817 h 215679"/>
                <a:gd name="connsiteX9" fmla="*/ 107817 w 260292"/>
                <a:gd name="connsiteY9" fmla="*/ 162632 h 215679"/>
                <a:gd name="connsiteX10" fmla="*/ 146491 w 260292"/>
                <a:gd name="connsiteY10" fmla="*/ 146673 h 215679"/>
                <a:gd name="connsiteX11" fmla="*/ 185347 w 260292"/>
                <a:gd name="connsiteY11" fmla="*/ 107817 h 215679"/>
                <a:gd name="connsiteX12" fmla="*/ 146491 w 260292"/>
                <a:gd name="connsiteY12" fmla="*/ 68961 h 215679"/>
                <a:gd name="connsiteX13" fmla="*/ 107817 w 260292"/>
                <a:gd name="connsiteY13" fmla="*/ 53002 h 21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292" h="215679">
                  <a:moveTo>
                    <a:pt x="107817" y="215680"/>
                  </a:moveTo>
                  <a:cubicBezTo>
                    <a:pt x="48332" y="215680"/>
                    <a:pt x="0" y="167302"/>
                    <a:pt x="0" y="107862"/>
                  </a:cubicBezTo>
                  <a:cubicBezTo>
                    <a:pt x="0" y="48377"/>
                    <a:pt x="48377" y="0"/>
                    <a:pt x="107817" y="0"/>
                  </a:cubicBezTo>
                  <a:cubicBezTo>
                    <a:pt x="136562" y="0"/>
                    <a:pt x="163584" y="11153"/>
                    <a:pt x="183942" y="31466"/>
                  </a:cubicBezTo>
                  <a:lnTo>
                    <a:pt x="260293" y="107862"/>
                  </a:lnTo>
                  <a:lnTo>
                    <a:pt x="183942" y="184214"/>
                  </a:lnTo>
                  <a:cubicBezTo>
                    <a:pt x="163584" y="204526"/>
                    <a:pt x="136517" y="215680"/>
                    <a:pt x="107817" y="215680"/>
                  </a:cubicBezTo>
                  <a:moveTo>
                    <a:pt x="107817" y="53002"/>
                  </a:moveTo>
                  <a:cubicBezTo>
                    <a:pt x="77576" y="53002"/>
                    <a:pt x="53002" y="77576"/>
                    <a:pt x="53002" y="107817"/>
                  </a:cubicBezTo>
                  <a:cubicBezTo>
                    <a:pt x="53002" y="138059"/>
                    <a:pt x="77576" y="162632"/>
                    <a:pt x="107817" y="162632"/>
                  </a:cubicBezTo>
                  <a:cubicBezTo>
                    <a:pt x="122416" y="162632"/>
                    <a:pt x="136154" y="156965"/>
                    <a:pt x="146491" y="146673"/>
                  </a:cubicBezTo>
                  <a:lnTo>
                    <a:pt x="185347" y="107817"/>
                  </a:lnTo>
                  <a:lnTo>
                    <a:pt x="146491" y="68961"/>
                  </a:lnTo>
                  <a:cubicBezTo>
                    <a:pt x="136154" y="58715"/>
                    <a:pt x="122416" y="53002"/>
                    <a:pt x="107817" y="53002"/>
                  </a:cubicBezTo>
                </a:path>
              </a:pathLst>
            </a:custGeom>
            <a:solidFill>
              <a:srgbClr val="FFFFFF"/>
            </a:solidFill>
            <a:ln w="4532"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EB99B21D-082B-4758-8744-00E1C8525B94}"/>
                </a:ext>
              </a:extLst>
            </p:cNvPr>
            <p:cNvSpPr/>
            <p:nvPr/>
          </p:nvSpPr>
          <p:spPr>
            <a:xfrm>
              <a:off x="1897832" y="472903"/>
              <a:ext cx="332836" cy="211190"/>
            </a:xfrm>
            <a:custGeom>
              <a:avLst/>
              <a:gdLst>
                <a:gd name="connsiteX0" fmla="*/ 311980 w 332836"/>
                <a:gd name="connsiteY0" fmla="*/ 19451 h 211190"/>
                <a:gd name="connsiteX1" fmla="*/ 259205 w 332836"/>
                <a:gd name="connsiteY1" fmla="*/ 0 h 211190"/>
                <a:gd name="connsiteX2" fmla="*/ 217810 w 332836"/>
                <a:gd name="connsiteY2" fmla="*/ 10745 h 211190"/>
                <a:gd name="connsiteX3" fmla="*/ 188838 w 332836"/>
                <a:gd name="connsiteY3" fmla="*/ 41803 h 211190"/>
                <a:gd name="connsiteX4" fmla="*/ 162541 w 332836"/>
                <a:gd name="connsiteY4" fmla="*/ 10745 h 211190"/>
                <a:gd name="connsiteX5" fmla="*/ 121328 w 332836"/>
                <a:gd name="connsiteY5" fmla="*/ 0 h 211190"/>
                <a:gd name="connsiteX6" fmla="*/ 80976 w 332836"/>
                <a:gd name="connsiteY6" fmla="*/ 10337 h 211190"/>
                <a:gd name="connsiteX7" fmla="*/ 52594 w 332836"/>
                <a:gd name="connsiteY7" fmla="*/ 40987 h 211190"/>
                <a:gd name="connsiteX8" fmla="*/ 50961 w 332836"/>
                <a:gd name="connsiteY8" fmla="*/ 4126 h 211190"/>
                <a:gd name="connsiteX9" fmla="*/ 0 w 332836"/>
                <a:gd name="connsiteY9" fmla="*/ 4126 h 211190"/>
                <a:gd name="connsiteX10" fmla="*/ 0 w 332836"/>
                <a:gd name="connsiteY10" fmla="*/ 60619 h 211190"/>
                <a:gd name="connsiteX11" fmla="*/ 46881 w 332836"/>
                <a:gd name="connsiteY11" fmla="*/ 107500 h 211190"/>
                <a:gd name="connsiteX12" fmla="*/ 0 w 332836"/>
                <a:gd name="connsiteY12" fmla="*/ 154381 h 211190"/>
                <a:gd name="connsiteX13" fmla="*/ 0 w 332836"/>
                <a:gd name="connsiteY13" fmla="*/ 211146 h 211190"/>
                <a:gd name="connsiteX14" fmla="*/ 56720 w 332836"/>
                <a:gd name="connsiteY14" fmla="*/ 211146 h 211190"/>
                <a:gd name="connsiteX15" fmla="*/ 56720 w 332836"/>
                <a:gd name="connsiteY15" fmla="*/ 101424 h 211190"/>
                <a:gd name="connsiteX16" fmla="*/ 70185 w 332836"/>
                <a:gd name="connsiteY16" fmla="*/ 58987 h 211190"/>
                <a:gd name="connsiteX17" fmla="*/ 102285 w 332836"/>
                <a:gd name="connsiteY17" fmla="*/ 44705 h 211190"/>
                <a:gd name="connsiteX18" fmla="*/ 128764 w 332836"/>
                <a:gd name="connsiteY18" fmla="*/ 54861 h 211190"/>
                <a:gd name="connsiteX19" fmla="*/ 138285 w 332836"/>
                <a:gd name="connsiteY19" fmla="*/ 86553 h 211190"/>
                <a:gd name="connsiteX20" fmla="*/ 138285 w 332836"/>
                <a:gd name="connsiteY20" fmla="*/ 211191 h 211190"/>
                <a:gd name="connsiteX21" fmla="*/ 195004 w 332836"/>
                <a:gd name="connsiteY21" fmla="*/ 211191 h 211190"/>
                <a:gd name="connsiteX22" fmla="*/ 195004 w 332836"/>
                <a:gd name="connsiteY22" fmla="*/ 99792 h 211190"/>
                <a:gd name="connsiteX23" fmla="*/ 207835 w 332836"/>
                <a:gd name="connsiteY23" fmla="*/ 59213 h 211190"/>
                <a:gd name="connsiteX24" fmla="*/ 240525 w 332836"/>
                <a:gd name="connsiteY24" fmla="*/ 44705 h 211190"/>
                <a:gd name="connsiteX25" fmla="*/ 266595 w 332836"/>
                <a:gd name="connsiteY25" fmla="*/ 54861 h 211190"/>
                <a:gd name="connsiteX26" fmla="*/ 276116 w 332836"/>
                <a:gd name="connsiteY26" fmla="*/ 86553 h 211190"/>
                <a:gd name="connsiteX27" fmla="*/ 276116 w 332836"/>
                <a:gd name="connsiteY27" fmla="*/ 211191 h 211190"/>
                <a:gd name="connsiteX28" fmla="*/ 332836 w 332836"/>
                <a:gd name="connsiteY28" fmla="*/ 211191 h 211190"/>
                <a:gd name="connsiteX29" fmla="*/ 332836 w 332836"/>
                <a:gd name="connsiteY29" fmla="*/ 75354 h 211190"/>
                <a:gd name="connsiteX30" fmla="*/ 311980 w 332836"/>
                <a:gd name="connsiteY30" fmla="*/ 19451 h 2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836" h="211190">
                  <a:moveTo>
                    <a:pt x="311980" y="19451"/>
                  </a:moveTo>
                  <a:cubicBezTo>
                    <a:pt x="298015" y="6484"/>
                    <a:pt x="280424" y="0"/>
                    <a:pt x="259205" y="0"/>
                  </a:cubicBezTo>
                  <a:cubicBezTo>
                    <a:pt x="244288" y="0"/>
                    <a:pt x="230505" y="3582"/>
                    <a:pt x="217810" y="10745"/>
                  </a:cubicBezTo>
                  <a:cubicBezTo>
                    <a:pt x="205115" y="17909"/>
                    <a:pt x="195458" y="28292"/>
                    <a:pt x="188838" y="41803"/>
                  </a:cubicBezTo>
                  <a:cubicBezTo>
                    <a:pt x="183307" y="28292"/>
                    <a:pt x="174556" y="17909"/>
                    <a:pt x="162541" y="10745"/>
                  </a:cubicBezTo>
                  <a:cubicBezTo>
                    <a:pt x="150527" y="3582"/>
                    <a:pt x="136789" y="0"/>
                    <a:pt x="121328" y="0"/>
                  </a:cubicBezTo>
                  <a:cubicBezTo>
                    <a:pt x="106411" y="0"/>
                    <a:pt x="92946" y="3446"/>
                    <a:pt x="80976" y="10337"/>
                  </a:cubicBezTo>
                  <a:cubicBezTo>
                    <a:pt x="68961" y="17229"/>
                    <a:pt x="59531" y="27476"/>
                    <a:pt x="52594" y="40987"/>
                  </a:cubicBezTo>
                  <a:lnTo>
                    <a:pt x="50961" y="4126"/>
                  </a:lnTo>
                  <a:lnTo>
                    <a:pt x="0" y="4126"/>
                  </a:lnTo>
                  <a:lnTo>
                    <a:pt x="0" y="60619"/>
                  </a:lnTo>
                  <a:lnTo>
                    <a:pt x="46881" y="107500"/>
                  </a:lnTo>
                  <a:lnTo>
                    <a:pt x="0" y="154381"/>
                  </a:lnTo>
                  <a:lnTo>
                    <a:pt x="0" y="211146"/>
                  </a:lnTo>
                  <a:lnTo>
                    <a:pt x="56720" y="211146"/>
                  </a:lnTo>
                  <a:lnTo>
                    <a:pt x="56720" y="101424"/>
                  </a:lnTo>
                  <a:cubicBezTo>
                    <a:pt x="56720" y="82654"/>
                    <a:pt x="61208" y="68508"/>
                    <a:pt x="70185" y="58987"/>
                  </a:cubicBezTo>
                  <a:cubicBezTo>
                    <a:pt x="79162" y="49465"/>
                    <a:pt x="89863" y="44705"/>
                    <a:pt x="102285" y="44705"/>
                  </a:cubicBezTo>
                  <a:cubicBezTo>
                    <a:pt x="113575" y="44705"/>
                    <a:pt x="122416" y="48105"/>
                    <a:pt x="128764" y="54861"/>
                  </a:cubicBezTo>
                  <a:cubicBezTo>
                    <a:pt x="135111" y="61616"/>
                    <a:pt x="138285" y="72180"/>
                    <a:pt x="138285" y="86553"/>
                  </a:cubicBezTo>
                  <a:lnTo>
                    <a:pt x="138285" y="211191"/>
                  </a:lnTo>
                  <a:lnTo>
                    <a:pt x="195004" y="211191"/>
                  </a:lnTo>
                  <a:lnTo>
                    <a:pt x="195004" y="99792"/>
                  </a:lnTo>
                  <a:cubicBezTo>
                    <a:pt x="195004" y="82427"/>
                    <a:pt x="199266" y="68871"/>
                    <a:pt x="207835" y="59213"/>
                  </a:cubicBezTo>
                  <a:cubicBezTo>
                    <a:pt x="216405" y="49556"/>
                    <a:pt x="227286" y="44705"/>
                    <a:pt x="240525" y="44705"/>
                  </a:cubicBezTo>
                  <a:cubicBezTo>
                    <a:pt x="251543" y="44705"/>
                    <a:pt x="260248" y="48105"/>
                    <a:pt x="266595" y="54861"/>
                  </a:cubicBezTo>
                  <a:cubicBezTo>
                    <a:pt x="272943" y="61616"/>
                    <a:pt x="276116" y="72180"/>
                    <a:pt x="276116" y="86553"/>
                  </a:cubicBezTo>
                  <a:lnTo>
                    <a:pt x="276116" y="211191"/>
                  </a:lnTo>
                  <a:lnTo>
                    <a:pt x="332836" y="211191"/>
                  </a:lnTo>
                  <a:lnTo>
                    <a:pt x="332836" y="75354"/>
                  </a:lnTo>
                  <a:cubicBezTo>
                    <a:pt x="332881" y="51052"/>
                    <a:pt x="325899" y="32418"/>
                    <a:pt x="311980" y="19451"/>
                  </a:cubicBezTo>
                </a:path>
              </a:pathLst>
            </a:custGeom>
            <a:solidFill>
              <a:srgbClr val="FFFFFF"/>
            </a:solidFill>
            <a:ln w="4532"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9EB36B09-583A-4C15-A017-BC26A305F777}"/>
                </a:ext>
              </a:extLst>
            </p:cNvPr>
            <p:cNvSpPr/>
            <p:nvPr/>
          </p:nvSpPr>
          <p:spPr>
            <a:xfrm>
              <a:off x="1490640" y="413735"/>
              <a:ext cx="163538" cy="274484"/>
            </a:xfrm>
            <a:custGeom>
              <a:avLst/>
              <a:gdLst>
                <a:gd name="connsiteX0" fmla="*/ 163539 w 163538"/>
                <a:gd name="connsiteY0" fmla="*/ 257483 h 274484"/>
                <a:gd name="connsiteX1" fmla="*/ 138512 w 163538"/>
                <a:gd name="connsiteY1" fmla="*/ 269906 h 274484"/>
                <a:gd name="connsiteX2" fmla="*/ 106819 w 163538"/>
                <a:gd name="connsiteY2" fmla="*/ 274485 h 274484"/>
                <a:gd name="connsiteX3" fmla="*/ 37677 w 163538"/>
                <a:gd name="connsiteY3" fmla="*/ 211962 h 274484"/>
                <a:gd name="connsiteX4" fmla="*/ 37677 w 163538"/>
                <a:gd name="connsiteY4" fmla="*/ 105550 h 274484"/>
                <a:gd name="connsiteX5" fmla="*/ 0 w 163538"/>
                <a:gd name="connsiteY5" fmla="*/ 105550 h 274484"/>
                <a:gd name="connsiteX6" fmla="*/ 0 w 163538"/>
                <a:gd name="connsiteY6" fmla="*/ 63339 h 274484"/>
                <a:gd name="connsiteX7" fmla="*/ 37677 w 163538"/>
                <a:gd name="connsiteY7" fmla="*/ 63339 h 274484"/>
                <a:gd name="connsiteX8" fmla="*/ 37677 w 163538"/>
                <a:gd name="connsiteY8" fmla="*/ 15733 h 274484"/>
                <a:gd name="connsiteX9" fmla="*/ 94396 w 163538"/>
                <a:gd name="connsiteY9" fmla="*/ 0 h 274484"/>
                <a:gd name="connsiteX10" fmla="*/ 94396 w 163538"/>
                <a:gd name="connsiteY10" fmla="*/ 63339 h 274484"/>
                <a:gd name="connsiteX11" fmla="*/ 161453 w 163538"/>
                <a:gd name="connsiteY11" fmla="*/ 63339 h 274484"/>
                <a:gd name="connsiteX12" fmla="*/ 161453 w 163538"/>
                <a:gd name="connsiteY12" fmla="*/ 105550 h 274484"/>
                <a:gd name="connsiteX13" fmla="*/ 94396 w 163538"/>
                <a:gd name="connsiteY13" fmla="*/ 105550 h 274484"/>
                <a:gd name="connsiteX14" fmla="*/ 94396 w 163538"/>
                <a:gd name="connsiteY14" fmla="*/ 202849 h 274484"/>
                <a:gd name="connsiteX15" fmla="*/ 122960 w 163538"/>
                <a:gd name="connsiteY15" fmla="*/ 231412 h 274484"/>
                <a:gd name="connsiteX16" fmla="*/ 154834 w 163538"/>
                <a:gd name="connsiteY16" fmla="*/ 219805 h 274484"/>
                <a:gd name="connsiteX17" fmla="*/ 163539 w 163538"/>
                <a:gd name="connsiteY17" fmla="*/ 257483 h 27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38" h="274484">
                  <a:moveTo>
                    <a:pt x="163539" y="257483"/>
                  </a:moveTo>
                  <a:cubicBezTo>
                    <a:pt x="156919" y="262742"/>
                    <a:pt x="148577" y="266868"/>
                    <a:pt x="138512" y="269906"/>
                  </a:cubicBezTo>
                  <a:cubicBezTo>
                    <a:pt x="128446" y="272943"/>
                    <a:pt x="117882" y="274485"/>
                    <a:pt x="106819" y="274485"/>
                  </a:cubicBezTo>
                  <a:cubicBezTo>
                    <a:pt x="60709" y="274485"/>
                    <a:pt x="37677" y="253629"/>
                    <a:pt x="37677" y="211962"/>
                  </a:cubicBezTo>
                  <a:lnTo>
                    <a:pt x="37677" y="105550"/>
                  </a:lnTo>
                  <a:lnTo>
                    <a:pt x="0" y="105550"/>
                  </a:lnTo>
                  <a:lnTo>
                    <a:pt x="0" y="63339"/>
                  </a:lnTo>
                  <a:lnTo>
                    <a:pt x="37677" y="63339"/>
                  </a:lnTo>
                  <a:lnTo>
                    <a:pt x="37677" y="15733"/>
                  </a:lnTo>
                  <a:lnTo>
                    <a:pt x="94396" y="0"/>
                  </a:lnTo>
                  <a:lnTo>
                    <a:pt x="94396" y="63339"/>
                  </a:lnTo>
                  <a:lnTo>
                    <a:pt x="161453" y="63339"/>
                  </a:lnTo>
                  <a:lnTo>
                    <a:pt x="161453" y="105550"/>
                  </a:lnTo>
                  <a:lnTo>
                    <a:pt x="94396" y="105550"/>
                  </a:lnTo>
                  <a:lnTo>
                    <a:pt x="94396" y="202849"/>
                  </a:lnTo>
                  <a:cubicBezTo>
                    <a:pt x="94396" y="221891"/>
                    <a:pt x="103918" y="231412"/>
                    <a:pt x="122960" y="231412"/>
                  </a:cubicBezTo>
                  <a:cubicBezTo>
                    <a:pt x="135111" y="231412"/>
                    <a:pt x="145721" y="227559"/>
                    <a:pt x="154834" y="219805"/>
                  </a:cubicBezTo>
                  <a:lnTo>
                    <a:pt x="163539" y="257483"/>
                  </a:lnTo>
                  <a:close/>
                </a:path>
              </a:pathLst>
            </a:custGeom>
            <a:solidFill>
              <a:srgbClr val="FFFFFF"/>
            </a:solidFill>
            <a:ln w="4532" cap="flat">
              <a:noFill/>
              <a:prstDash val="solid"/>
              <a:miter/>
            </a:ln>
          </p:spPr>
          <p:txBody>
            <a:bodyPr rtlCol="0" anchor="ctr"/>
            <a:lstStyle/>
            <a:p>
              <a:endParaRPr lang="fr-FR"/>
            </a:p>
          </p:txBody>
        </p:sp>
      </p:grpSp>
      <p:sp>
        <p:nvSpPr>
          <p:cNvPr id="24" name="Espace réservé du texte 20">
            <a:extLst>
              <a:ext uri="{FF2B5EF4-FFF2-40B4-BE49-F238E27FC236}">
                <a16:creationId xmlns:a16="http://schemas.microsoft.com/office/drawing/2014/main" id="{DF9539C7-51E3-4B50-8F00-8BB1A98D3AF2}"/>
              </a:ext>
            </a:extLst>
          </p:cNvPr>
          <p:cNvSpPr>
            <a:spLocks noGrp="1"/>
          </p:cNvSpPr>
          <p:nvPr>
            <p:ph type="body" sz="quarter" idx="16" hasCustomPrompt="1"/>
          </p:nvPr>
        </p:nvSpPr>
        <p:spPr>
          <a:xfrm>
            <a:off x="301567" y="4603193"/>
            <a:ext cx="4164922" cy="288032"/>
          </a:xfrm>
          <a:prstGeom prst="rect">
            <a:avLst/>
          </a:prstGeom>
          <a:ln>
            <a:noFill/>
          </a:ln>
        </p:spPr>
        <p:txBody>
          <a:bodyPr/>
          <a:lstStyle>
            <a:lvl1pPr marL="0" marR="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sz="1000" b="1" i="0" baseline="0">
                <a:solidFill>
                  <a:srgbClr val="FE5815"/>
                </a:solidFill>
                <a:latin typeface="Arial" panose="020B0604020202020204" pitchFamily="34" charset="0"/>
                <a:cs typeface="Arial" panose="020B0604020202020204" pitchFamily="34" charset="0"/>
              </a:defRPr>
            </a:lvl1pPr>
          </a:lstStyle>
          <a:p>
            <a:pPr marL="0" marR="0" lvl="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a:pPr>
            <a:r>
              <a:rPr lang="en-US" noProof="0" dirty="0"/>
              <a:t>Insert Control Stamp, if necessary, Framatome Know-How</a:t>
            </a:r>
            <a:br>
              <a:rPr lang="en-US" noProof="0" dirty="0"/>
            </a:br>
            <a:r>
              <a:rPr lang="fr-FR" dirty="0"/>
              <a:t>Export Control – AL: XX / ECCN: XX</a:t>
            </a:r>
          </a:p>
          <a:p>
            <a:pPr marL="0" marR="0" lvl="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a:pPr>
            <a:endParaRPr lang="en-US" noProof="0" dirty="0"/>
          </a:p>
          <a:p>
            <a:pPr lvl="0"/>
            <a:endParaRPr lang="en-US" noProof="0" dirty="0"/>
          </a:p>
        </p:txBody>
      </p:sp>
    </p:spTree>
    <p:extLst>
      <p:ext uri="{BB962C8B-B14F-4D97-AF65-F5344CB8AC3E}">
        <p14:creationId xmlns:p14="http://schemas.microsoft.com/office/powerpoint/2010/main" val="263379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re de section">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6E3E77E-1775-43F9-AE29-68EA7ACF4F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 r="3951" b="6015"/>
          <a:stretch/>
        </p:blipFill>
        <p:spPr>
          <a:xfrm>
            <a:off x="6762" y="1"/>
            <a:ext cx="9137238" cy="5143500"/>
          </a:xfrm>
          <a:prstGeom prst="rect">
            <a:avLst/>
          </a:prstGeom>
        </p:spPr>
      </p:pic>
      <p:sp>
        <p:nvSpPr>
          <p:cNvPr id="8" name="Rectangle 7">
            <a:extLst>
              <a:ext uri="{FF2B5EF4-FFF2-40B4-BE49-F238E27FC236}">
                <a16:creationId xmlns:a16="http://schemas.microsoft.com/office/drawing/2014/main" id="{E358BE01-017F-472B-83A8-9E575A0B08EF}"/>
              </a:ext>
            </a:extLst>
          </p:cNvPr>
          <p:cNvSpPr/>
          <p:nvPr userDrawn="1"/>
        </p:nvSpPr>
        <p:spPr>
          <a:xfrm>
            <a:off x="1" y="0"/>
            <a:ext cx="4570505" cy="5143434"/>
          </a:xfrm>
          <a:prstGeom prst="rect">
            <a:avLst/>
          </a:prstGeom>
          <a:solidFill>
            <a:srgbClr val="1050A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186" tIns="34093" rIns="68186" bIns="34093" rtlCol="0" anchor="ctr"/>
          <a:lstStyle/>
          <a:p>
            <a:pPr algn="ctr" defTabSz="340928"/>
            <a:endParaRPr lang="fr-FR" sz="1300" dirty="0">
              <a:solidFill>
                <a:prstClr val="white"/>
              </a:solidFill>
            </a:endParaRPr>
          </a:p>
        </p:txBody>
      </p:sp>
      <p:sp>
        <p:nvSpPr>
          <p:cNvPr id="2" name="Title 1"/>
          <p:cNvSpPr>
            <a:spLocks noGrp="1"/>
          </p:cNvSpPr>
          <p:nvPr>
            <p:ph type="title" hasCustomPrompt="1"/>
          </p:nvPr>
        </p:nvSpPr>
        <p:spPr>
          <a:xfrm>
            <a:off x="301568" y="1282304"/>
            <a:ext cx="4161788" cy="401251"/>
          </a:xfrm>
          <a:ln>
            <a:noFill/>
          </a:ln>
        </p:spPr>
        <p:txBody>
          <a:bodyPr vert="horz" wrap="square" lIns="68187" tIns="34093" rIns="68187" bIns="34093" rtlCol="0" anchor="t" anchorCtr="0">
            <a:spAutoFit/>
          </a:bodyPr>
          <a:lstStyle>
            <a:lvl1pPr>
              <a:defRPr lang="en-US" sz="2400" kern="1500" dirty="0">
                <a:solidFill>
                  <a:schemeClr val="bg1"/>
                </a:solidFill>
              </a:defRPr>
            </a:lvl1pPr>
          </a:lstStyle>
          <a:p>
            <a:pPr marL="0" marR="0" lvl="0" indent="0" fontAlgn="auto">
              <a:spcBef>
                <a:spcPts val="750"/>
              </a:spcBef>
              <a:spcAft>
                <a:spcPts val="0"/>
              </a:spcAft>
              <a:buClrTx/>
              <a:buSzTx/>
              <a:buFont typeface="Arial" panose="020B0604020202020204" pitchFamily="34" charset="0"/>
              <a:tabLst/>
            </a:pPr>
            <a:r>
              <a:rPr lang="en-US" noProof="0" dirty="0"/>
              <a:t>Presentation title</a:t>
            </a:r>
          </a:p>
        </p:txBody>
      </p:sp>
      <p:sp>
        <p:nvSpPr>
          <p:cNvPr id="3" name="Text Placeholder 2"/>
          <p:cNvSpPr>
            <a:spLocks noGrp="1"/>
          </p:cNvSpPr>
          <p:nvPr>
            <p:ph type="body" idx="1" hasCustomPrompt="1"/>
          </p:nvPr>
        </p:nvSpPr>
        <p:spPr>
          <a:xfrm>
            <a:off x="301568" y="2795264"/>
            <a:ext cx="4161788" cy="290451"/>
          </a:xfrm>
          <a:prstGeom prst="rect">
            <a:avLst/>
          </a:prstGeom>
          <a:ln>
            <a:noFill/>
          </a:ln>
        </p:spPr>
        <p:txBody>
          <a:bodyPr vert="horz" wrap="square" lIns="68187" tIns="34093" rIns="68187" bIns="34093" rtlCol="0">
            <a:spAutoFit/>
          </a:bodyPr>
          <a:lstStyle>
            <a:lvl1pPr>
              <a:defRPr lang="fr-FR" sz="1600" b="1" dirty="0" smtClean="0">
                <a:solidFill>
                  <a:schemeClr val="bg1"/>
                </a:solidFill>
              </a:defRPr>
            </a:lvl1pPr>
          </a:lstStyle>
          <a:p>
            <a:pPr lvl="0"/>
            <a:r>
              <a:rPr lang="en-US" noProof="0" dirty="0"/>
              <a:t>Speaker’s name</a:t>
            </a:r>
          </a:p>
        </p:txBody>
      </p:sp>
      <p:sp>
        <p:nvSpPr>
          <p:cNvPr id="13" name="Espace réservé du texte 20">
            <a:extLst>
              <a:ext uri="{FF2B5EF4-FFF2-40B4-BE49-F238E27FC236}">
                <a16:creationId xmlns:a16="http://schemas.microsoft.com/office/drawing/2014/main" id="{411AFC5A-BF12-453C-B7C7-C19EE5BEDBFF}"/>
              </a:ext>
            </a:extLst>
          </p:cNvPr>
          <p:cNvSpPr>
            <a:spLocks noGrp="1"/>
          </p:cNvSpPr>
          <p:nvPr>
            <p:ph type="body" sz="quarter" idx="15" hasCustomPrompt="1"/>
          </p:nvPr>
        </p:nvSpPr>
        <p:spPr>
          <a:xfrm>
            <a:off x="301567" y="3297982"/>
            <a:ext cx="4164923" cy="479659"/>
          </a:xfrm>
          <a:prstGeom prst="rect">
            <a:avLst/>
          </a:prstGeom>
          <a:ln>
            <a:noFill/>
          </a:ln>
        </p:spPr>
        <p:txBody>
          <a:bodyPr/>
          <a:lstStyle>
            <a:lvl1pPr marL="0" indent="0" algn="l">
              <a:buNone/>
              <a:defRPr sz="1400" b="1" i="0">
                <a:solidFill>
                  <a:schemeClr val="bg1"/>
                </a:solidFill>
                <a:latin typeface="Arial" panose="020B0604020202020204" pitchFamily="34" charset="0"/>
                <a:cs typeface="Arial" panose="020B0604020202020204" pitchFamily="34" charset="0"/>
              </a:defRPr>
            </a:lvl1pPr>
          </a:lstStyle>
          <a:p>
            <a:pPr lvl="0"/>
            <a:r>
              <a:rPr lang="en-US" noProof="0" dirty="0"/>
              <a:t>Place and date XX/XX/202X</a:t>
            </a:r>
          </a:p>
        </p:txBody>
      </p:sp>
      <p:grpSp>
        <p:nvGrpSpPr>
          <p:cNvPr id="10" name="Groupe 9">
            <a:extLst>
              <a:ext uri="{FF2B5EF4-FFF2-40B4-BE49-F238E27FC236}">
                <a16:creationId xmlns:a16="http://schemas.microsoft.com/office/drawing/2014/main" id="{386E736B-433C-4717-B9ED-3884A033B4BA}"/>
              </a:ext>
            </a:extLst>
          </p:cNvPr>
          <p:cNvGrpSpPr/>
          <p:nvPr userDrawn="1"/>
        </p:nvGrpSpPr>
        <p:grpSpPr>
          <a:xfrm>
            <a:off x="395288" y="382225"/>
            <a:ext cx="2056364" cy="306040"/>
            <a:chOff x="395288" y="382225"/>
            <a:chExt cx="2056364" cy="306040"/>
          </a:xfrm>
        </p:grpSpPr>
        <p:sp>
          <p:nvSpPr>
            <p:cNvPr id="12" name="Forme libre : forme 11">
              <a:extLst>
                <a:ext uri="{FF2B5EF4-FFF2-40B4-BE49-F238E27FC236}">
                  <a16:creationId xmlns:a16="http://schemas.microsoft.com/office/drawing/2014/main" id="{E7D08069-C613-422B-88BD-B7F7684918BE}"/>
                </a:ext>
              </a:extLst>
            </p:cNvPr>
            <p:cNvSpPr/>
            <p:nvPr/>
          </p:nvSpPr>
          <p:spPr>
            <a:xfrm>
              <a:off x="395288" y="382225"/>
              <a:ext cx="157282" cy="301824"/>
            </a:xfrm>
            <a:custGeom>
              <a:avLst/>
              <a:gdLst>
                <a:gd name="connsiteX0" fmla="*/ 90271 w 157282"/>
                <a:gd name="connsiteY0" fmla="*/ 94805 h 301824"/>
                <a:gd name="connsiteX1" fmla="*/ 155695 w 157282"/>
                <a:gd name="connsiteY1" fmla="*/ 94805 h 301824"/>
                <a:gd name="connsiteX2" fmla="*/ 155695 w 157282"/>
                <a:gd name="connsiteY2" fmla="*/ 137016 h 301824"/>
                <a:gd name="connsiteX3" fmla="*/ 92764 w 157282"/>
                <a:gd name="connsiteY3" fmla="*/ 137016 h 301824"/>
                <a:gd name="connsiteX4" fmla="*/ 92764 w 157282"/>
                <a:gd name="connsiteY4" fmla="*/ 301824 h 301824"/>
                <a:gd name="connsiteX5" fmla="*/ 35999 w 157282"/>
                <a:gd name="connsiteY5" fmla="*/ 301824 h 301824"/>
                <a:gd name="connsiteX6" fmla="*/ 35999 w 157282"/>
                <a:gd name="connsiteY6" fmla="*/ 137061 h 301824"/>
                <a:gd name="connsiteX7" fmla="*/ 0 w 157282"/>
                <a:gd name="connsiteY7" fmla="*/ 137061 h 301824"/>
                <a:gd name="connsiteX8" fmla="*/ 0 w 157282"/>
                <a:gd name="connsiteY8" fmla="*/ 94850 h 301824"/>
                <a:gd name="connsiteX9" fmla="*/ 35999 w 157282"/>
                <a:gd name="connsiteY9" fmla="*/ 94850 h 301824"/>
                <a:gd name="connsiteX10" fmla="*/ 35999 w 157282"/>
                <a:gd name="connsiteY10" fmla="*/ 70004 h 301824"/>
                <a:gd name="connsiteX11" fmla="*/ 57128 w 157282"/>
                <a:gd name="connsiteY11" fmla="*/ 18045 h 301824"/>
                <a:gd name="connsiteX12" fmla="*/ 114255 w 157282"/>
                <a:gd name="connsiteY12" fmla="*/ 0 h 301824"/>
                <a:gd name="connsiteX13" fmla="*/ 139282 w 157282"/>
                <a:gd name="connsiteY13" fmla="*/ 2902 h 301824"/>
                <a:gd name="connsiteX14" fmla="*/ 157282 w 157282"/>
                <a:gd name="connsiteY14" fmla="*/ 10791 h 301824"/>
                <a:gd name="connsiteX15" fmla="*/ 149393 w 157282"/>
                <a:gd name="connsiteY15" fmla="*/ 48468 h 301824"/>
                <a:gd name="connsiteX16" fmla="*/ 125771 w 157282"/>
                <a:gd name="connsiteY16" fmla="*/ 42256 h 301824"/>
                <a:gd name="connsiteX17" fmla="*/ 90180 w 157282"/>
                <a:gd name="connsiteY17" fmla="*/ 74130 h 301824"/>
                <a:gd name="connsiteX18" fmla="*/ 90180 w 157282"/>
                <a:gd name="connsiteY18" fmla="*/ 94805 h 30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82" h="301824">
                  <a:moveTo>
                    <a:pt x="90271" y="94805"/>
                  </a:moveTo>
                  <a:lnTo>
                    <a:pt x="155695" y="94805"/>
                  </a:lnTo>
                  <a:lnTo>
                    <a:pt x="155695" y="137016"/>
                  </a:lnTo>
                  <a:lnTo>
                    <a:pt x="92764" y="137016"/>
                  </a:lnTo>
                  <a:lnTo>
                    <a:pt x="92764" y="301824"/>
                  </a:lnTo>
                  <a:lnTo>
                    <a:pt x="35999" y="301824"/>
                  </a:lnTo>
                  <a:lnTo>
                    <a:pt x="35999" y="137061"/>
                  </a:lnTo>
                  <a:lnTo>
                    <a:pt x="0" y="137061"/>
                  </a:lnTo>
                  <a:lnTo>
                    <a:pt x="0" y="94850"/>
                  </a:lnTo>
                  <a:lnTo>
                    <a:pt x="35999" y="94850"/>
                  </a:lnTo>
                  <a:lnTo>
                    <a:pt x="35999" y="70004"/>
                  </a:lnTo>
                  <a:cubicBezTo>
                    <a:pt x="35999" y="47380"/>
                    <a:pt x="43027" y="30060"/>
                    <a:pt x="57128" y="18045"/>
                  </a:cubicBezTo>
                  <a:cubicBezTo>
                    <a:pt x="71228" y="6030"/>
                    <a:pt x="90271" y="0"/>
                    <a:pt x="114255" y="0"/>
                  </a:cubicBezTo>
                  <a:cubicBezTo>
                    <a:pt x="123368" y="0"/>
                    <a:pt x="131711" y="952"/>
                    <a:pt x="139282" y="2902"/>
                  </a:cubicBezTo>
                  <a:cubicBezTo>
                    <a:pt x="146899" y="4851"/>
                    <a:pt x="152884" y="7481"/>
                    <a:pt x="157282" y="10791"/>
                  </a:cubicBezTo>
                  <a:lnTo>
                    <a:pt x="149393" y="48468"/>
                  </a:lnTo>
                  <a:cubicBezTo>
                    <a:pt x="143046" y="44342"/>
                    <a:pt x="135157" y="42256"/>
                    <a:pt x="125771" y="42256"/>
                  </a:cubicBezTo>
                  <a:cubicBezTo>
                    <a:pt x="102013" y="42256"/>
                    <a:pt x="90180" y="52866"/>
                    <a:pt x="90180" y="74130"/>
                  </a:cubicBezTo>
                  <a:lnTo>
                    <a:pt x="90180" y="94805"/>
                  </a:lnTo>
                  <a:close/>
                </a:path>
              </a:pathLst>
            </a:custGeom>
            <a:solidFill>
              <a:srgbClr val="FFFFFF"/>
            </a:solidFill>
            <a:ln w="4532"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B032A66F-38E3-40B2-B146-BD1296457CC5}"/>
                </a:ext>
              </a:extLst>
            </p:cNvPr>
            <p:cNvSpPr/>
            <p:nvPr/>
          </p:nvSpPr>
          <p:spPr>
            <a:xfrm>
              <a:off x="567124" y="472903"/>
              <a:ext cx="139509" cy="211145"/>
            </a:xfrm>
            <a:custGeom>
              <a:avLst/>
              <a:gdLst>
                <a:gd name="connsiteX0" fmla="*/ 139509 w 139509"/>
                <a:gd name="connsiteY0" fmla="*/ 4534 h 211145"/>
                <a:gd name="connsiteX1" fmla="*/ 132481 w 139509"/>
                <a:gd name="connsiteY1" fmla="*/ 54226 h 211145"/>
                <a:gd name="connsiteX2" fmla="*/ 106411 w 139509"/>
                <a:gd name="connsiteY2" fmla="*/ 48014 h 211145"/>
                <a:gd name="connsiteX3" fmla="*/ 71409 w 139509"/>
                <a:gd name="connsiteY3" fmla="*/ 62704 h 211145"/>
                <a:gd name="connsiteX4" fmla="*/ 56719 w 139509"/>
                <a:gd name="connsiteY4" fmla="*/ 103918 h 211145"/>
                <a:gd name="connsiteX5" fmla="*/ 56719 w 139509"/>
                <a:gd name="connsiteY5" fmla="*/ 211146 h 211145"/>
                <a:gd name="connsiteX6" fmla="*/ 0 w 139509"/>
                <a:gd name="connsiteY6" fmla="*/ 211146 h 211145"/>
                <a:gd name="connsiteX7" fmla="*/ 0 w 139509"/>
                <a:gd name="connsiteY7" fmla="*/ 4126 h 211145"/>
                <a:gd name="connsiteX8" fmla="*/ 49284 w 139509"/>
                <a:gd name="connsiteY8" fmla="*/ 4126 h 211145"/>
                <a:gd name="connsiteX9" fmla="*/ 53002 w 139509"/>
                <a:gd name="connsiteY9" fmla="*/ 44705 h 211145"/>
                <a:gd name="connsiteX10" fmla="*/ 117157 w 139509"/>
                <a:gd name="connsiteY10" fmla="*/ 0 h 211145"/>
                <a:gd name="connsiteX11" fmla="*/ 139509 w 139509"/>
                <a:gd name="connsiteY11" fmla="*/ 4534 h 21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509" h="211145">
                  <a:moveTo>
                    <a:pt x="139509" y="4534"/>
                  </a:moveTo>
                  <a:lnTo>
                    <a:pt x="132481" y="54226"/>
                  </a:lnTo>
                  <a:cubicBezTo>
                    <a:pt x="126134" y="50100"/>
                    <a:pt x="117429" y="48014"/>
                    <a:pt x="106411" y="48014"/>
                  </a:cubicBezTo>
                  <a:cubicBezTo>
                    <a:pt x="92900" y="48014"/>
                    <a:pt x="81203" y="52911"/>
                    <a:pt x="71409" y="62704"/>
                  </a:cubicBezTo>
                  <a:cubicBezTo>
                    <a:pt x="61616" y="72498"/>
                    <a:pt x="56719" y="86236"/>
                    <a:pt x="56719" y="103918"/>
                  </a:cubicBezTo>
                  <a:lnTo>
                    <a:pt x="56719" y="211146"/>
                  </a:lnTo>
                  <a:lnTo>
                    <a:pt x="0" y="211146"/>
                  </a:lnTo>
                  <a:lnTo>
                    <a:pt x="0" y="4126"/>
                  </a:lnTo>
                  <a:lnTo>
                    <a:pt x="49284" y="4126"/>
                  </a:lnTo>
                  <a:lnTo>
                    <a:pt x="53002" y="44705"/>
                  </a:lnTo>
                  <a:cubicBezTo>
                    <a:pt x="64291" y="14917"/>
                    <a:pt x="85691" y="0"/>
                    <a:pt x="117157" y="0"/>
                  </a:cubicBezTo>
                  <a:cubicBezTo>
                    <a:pt x="126814" y="0"/>
                    <a:pt x="134250" y="1496"/>
                    <a:pt x="139509" y="4534"/>
                  </a:cubicBezTo>
                </a:path>
              </a:pathLst>
            </a:custGeom>
            <a:solidFill>
              <a:srgbClr val="FFFFFF"/>
            </a:solidFill>
            <a:ln w="4532"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759ABF17-970E-457F-BCB4-F1FEF82F486A}"/>
                </a:ext>
              </a:extLst>
            </p:cNvPr>
            <p:cNvSpPr/>
            <p:nvPr/>
          </p:nvSpPr>
          <p:spPr>
            <a:xfrm>
              <a:off x="707494" y="472903"/>
              <a:ext cx="216087" cy="215316"/>
            </a:xfrm>
            <a:custGeom>
              <a:avLst/>
              <a:gdLst>
                <a:gd name="connsiteX0" fmla="*/ 216087 w 216087"/>
                <a:gd name="connsiteY0" fmla="*/ 175146 h 215316"/>
                <a:gd name="connsiteX1" fmla="*/ 211961 w 216087"/>
                <a:gd name="connsiteY1" fmla="*/ 209513 h 215316"/>
                <a:gd name="connsiteX2" fmla="*/ 185030 w 216087"/>
                <a:gd name="connsiteY2" fmla="*/ 215317 h 215316"/>
                <a:gd name="connsiteX3" fmla="*/ 137423 w 216087"/>
                <a:gd name="connsiteY3" fmla="*/ 184259 h 215316"/>
                <a:gd name="connsiteX4" fmla="*/ 109268 w 216087"/>
                <a:gd name="connsiteY4" fmla="*/ 207428 h 215316"/>
                <a:gd name="connsiteX5" fmla="*/ 64155 w 216087"/>
                <a:gd name="connsiteY5" fmla="*/ 215317 h 215316"/>
                <a:gd name="connsiteX6" fmla="*/ 16957 w 216087"/>
                <a:gd name="connsiteY6" fmla="*/ 201670 h 215316"/>
                <a:gd name="connsiteX7" fmla="*/ 0 w 216087"/>
                <a:gd name="connsiteY7" fmla="*/ 162315 h 215316"/>
                <a:gd name="connsiteX8" fmla="*/ 80749 w 216087"/>
                <a:gd name="connsiteY8" fmla="*/ 96890 h 215316"/>
                <a:gd name="connsiteX9" fmla="*/ 130441 w 216087"/>
                <a:gd name="connsiteY9" fmla="*/ 87369 h 215316"/>
                <a:gd name="connsiteX10" fmla="*/ 130441 w 216087"/>
                <a:gd name="connsiteY10" fmla="*/ 77440 h 215316"/>
                <a:gd name="connsiteX11" fmla="*/ 121147 w 216087"/>
                <a:gd name="connsiteY11" fmla="*/ 51143 h 215316"/>
                <a:gd name="connsiteX12" fmla="*/ 95258 w 216087"/>
                <a:gd name="connsiteY12" fmla="*/ 41395 h 215316"/>
                <a:gd name="connsiteX13" fmla="*/ 64200 w 216087"/>
                <a:gd name="connsiteY13" fmla="*/ 49647 h 215316"/>
                <a:gd name="connsiteX14" fmla="*/ 47652 w 216087"/>
                <a:gd name="connsiteY14" fmla="*/ 76578 h 215316"/>
                <a:gd name="connsiteX15" fmla="*/ 2539 w 216087"/>
                <a:gd name="connsiteY15" fmla="*/ 57536 h 215316"/>
                <a:gd name="connsiteX16" fmla="*/ 32327 w 216087"/>
                <a:gd name="connsiteY16" fmla="*/ 15325 h 215316"/>
                <a:gd name="connsiteX17" fmla="*/ 92719 w 216087"/>
                <a:gd name="connsiteY17" fmla="*/ 0 h 215316"/>
                <a:gd name="connsiteX18" fmla="*/ 161861 w 216087"/>
                <a:gd name="connsiteY18" fmla="*/ 19269 h 215316"/>
                <a:gd name="connsiteX19" fmla="*/ 186707 w 216087"/>
                <a:gd name="connsiteY19" fmla="*/ 76216 h 215316"/>
                <a:gd name="connsiteX20" fmla="*/ 186707 w 216087"/>
                <a:gd name="connsiteY20" fmla="*/ 161091 h 215316"/>
                <a:gd name="connsiteX21" fmla="*/ 190425 w 216087"/>
                <a:gd name="connsiteY21" fmla="*/ 173106 h 215316"/>
                <a:gd name="connsiteX22" fmla="*/ 202032 w 216087"/>
                <a:gd name="connsiteY22" fmla="*/ 176824 h 215316"/>
                <a:gd name="connsiteX23" fmla="*/ 216087 w 216087"/>
                <a:gd name="connsiteY23" fmla="*/ 175146 h 215316"/>
                <a:gd name="connsiteX24" fmla="*/ 115298 w 216087"/>
                <a:gd name="connsiteY24" fmla="*/ 167892 h 215316"/>
                <a:gd name="connsiteX25" fmla="*/ 130396 w 216087"/>
                <a:gd name="connsiteY25" fmla="*/ 143681 h 215316"/>
                <a:gd name="connsiteX26" fmla="*/ 130396 w 216087"/>
                <a:gd name="connsiteY26" fmla="*/ 122144 h 215316"/>
                <a:gd name="connsiteX27" fmla="*/ 86099 w 216087"/>
                <a:gd name="connsiteY27" fmla="*/ 132074 h 215316"/>
                <a:gd name="connsiteX28" fmla="*/ 65198 w 216087"/>
                <a:gd name="connsiteY28" fmla="*/ 140960 h 215316"/>
                <a:gd name="connsiteX29" fmla="*/ 58352 w 216087"/>
                <a:gd name="connsiteY29" fmla="*/ 156466 h 215316"/>
                <a:gd name="connsiteX30" fmla="*/ 64563 w 216087"/>
                <a:gd name="connsiteY30" fmla="*/ 171564 h 215316"/>
                <a:gd name="connsiteX31" fmla="*/ 81928 w 216087"/>
                <a:gd name="connsiteY31" fmla="*/ 176733 h 215316"/>
                <a:gd name="connsiteX32" fmla="*/ 115298 w 216087"/>
                <a:gd name="connsiteY32" fmla="*/ 167892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6087" h="215316">
                  <a:moveTo>
                    <a:pt x="216087" y="175146"/>
                  </a:moveTo>
                  <a:lnTo>
                    <a:pt x="211961" y="209513"/>
                  </a:lnTo>
                  <a:cubicBezTo>
                    <a:pt x="204208" y="213367"/>
                    <a:pt x="195276" y="215317"/>
                    <a:pt x="185030" y="215317"/>
                  </a:cubicBezTo>
                  <a:cubicBezTo>
                    <a:pt x="158552" y="215317"/>
                    <a:pt x="142683" y="204979"/>
                    <a:pt x="137423" y="184259"/>
                  </a:cubicBezTo>
                  <a:cubicBezTo>
                    <a:pt x="131348" y="194461"/>
                    <a:pt x="121963" y="202214"/>
                    <a:pt x="109268" y="207428"/>
                  </a:cubicBezTo>
                  <a:cubicBezTo>
                    <a:pt x="96573" y="212642"/>
                    <a:pt x="81520" y="215317"/>
                    <a:pt x="64155" y="215317"/>
                  </a:cubicBezTo>
                  <a:cubicBezTo>
                    <a:pt x="43979" y="215317"/>
                    <a:pt x="28292" y="210738"/>
                    <a:pt x="16957" y="201670"/>
                  </a:cubicBezTo>
                  <a:cubicBezTo>
                    <a:pt x="5622" y="192556"/>
                    <a:pt x="0" y="179453"/>
                    <a:pt x="0" y="162315"/>
                  </a:cubicBezTo>
                  <a:cubicBezTo>
                    <a:pt x="0" y="128628"/>
                    <a:pt x="26932" y="106820"/>
                    <a:pt x="80749" y="96890"/>
                  </a:cubicBezTo>
                  <a:lnTo>
                    <a:pt x="130441" y="87369"/>
                  </a:lnTo>
                  <a:lnTo>
                    <a:pt x="130441" y="77440"/>
                  </a:lnTo>
                  <a:cubicBezTo>
                    <a:pt x="130441" y="66422"/>
                    <a:pt x="127358" y="57626"/>
                    <a:pt x="121147" y="51143"/>
                  </a:cubicBezTo>
                  <a:cubicBezTo>
                    <a:pt x="114935" y="44659"/>
                    <a:pt x="106321" y="41395"/>
                    <a:pt x="95258" y="41395"/>
                  </a:cubicBezTo>
                  <a:cubicBezTo>
                    <a:pt x="82563" y="41395"/>
                    <a:pt x="72226" y="44161"/>
                    <a:pt x="64200" y="49647"/>
                  </a:cubicBezTo>
                  <a:cubicBezTo>
                    <a:pt x="56175" y="55178"/>
                    <a:pt x="50689" y="64155"/>
                    <a:pt x="47652" y="76578"/>
                  </a:cubicBezTo>
                  <a:lnTo>
                    <a:pt x="2539" y="57536"/>
                  </a:lnTo>
                  <a:cubicBezTo>
                    <a:pt x="6937" y="39581"/>
                    <a:pt x="16866" y="25526"/>
                    <a:pt x="32327" y="15325"/>
                  </a:cubicBezTo>
                  <a:cubicBezTo>
                    <a:pt x="47742" y="5123"/>
                    <a:pt x="67873" y="0"/>
                    <a:pt x="92719" y="0"/>
                  </a:cubicBezTo>
                  <a:cubicBezTo>
                    <a:pt x="122235" y="0"/>
                    <a:pt x="145313" y="6393"/>
                    <a:pt x="161861" y="19269"/>
                  </a:cubicBezTo>
                  <a:cubicBezTo>
                    <a:pt x="178410" y="32100"/>
                    <a:pt x="186707" y="51098"/>
                    <a:pt x="186707" y="76216"/>
                  </a:cubicBezTo>
                  <a:lnTo>
                    <a:pt x="186707" y="161091"/>
                  </a:lnTo>
                  <a:cubicBezTo>
                    <a:pt x="186707" y="166622"/>
                    <a:pt x="187931" y="170612"/>
                    <a:pt x="190425" y="173106"/>
                  </a:cubicBezTo>
                  <a:cubicBezTo>
                    <a:pt x="192919" y="175600"/>
                    <a:pt x="196773" y="176824"/>
                    <a:pt x="202032" y="176824"/>
                  </a:cubicBezTo>
                  <a:cubicBezTo>
                    <a:pt x="207835" y="176778"/>
                    <a:pt x="212505" y="176234"/>
                    <a:pt x="216087" y="175146"/>
                  </a:cubicBezTo>
                  <a:moveTo>
                    <a:pt x="115298" y="167892"/>
                  </a:moveTo>
                  <a:cubicBezTo>
                    <a:pt x="125363" y="161952"/>
                    <a:pt x="130396" y="153882"/>
                    <a:pt x="130396" y="143681"/>
                  </a:cubicBezTo>
                  <a:lnTo>
                    <a:pt x="130396" y="122144"/>
                  </a:lnTo>
                  <a:lnTo>
                    <a:pt x="86099" y="132074"/>
                  </a:lnTo>
                  <a:cubicBezTo>
                    <a:pt x="76714" y="134295"/>
                    <a:pt x="69732" y="137242"/>
                    <a:pt x="65198" y="140960"/>
                  </a:cubicBezTo>
                  <a:cubicBezTo>
                    <a:pt x="60619" y="144678"/>
                    <a:pt x="58352" y="149847"/>
                    <a:pt x="58352" y="156466"/>
                  </a:cubicBezTo>
                  <a:cubicBezTo>
                    <a:pt x="58352" y="163086"/>
                    <a:pt x="60437" y="168119"/>
                    <a:pt x="64563" y="171564"/>
                  </a:cubicBezTo>
                  <a:cubicBezTo>
                    <a:pt x="68689" y="175010"/>
                    <a:pt x="74493" y="176733"/>
                    <a:pt x="81928" y="176733"/>
                  </a:cubicBezTo>
                  <a:cubicBezTo>
                    <a:pt x="94079" y="176778"/>
                    <a:pt x="105187" y="173831"/>
                    <a:pt x="115298" y="167892"/>
                  </a:cubicBezTo>
                </a:path>
              </a:pathLst>
            </a:custGeom>
            <a:solidFill>
              <a:srgbClr val="FFFFFF"/>
            </a:solidFill>
            <a:ln w="4532"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E03DBF75-17F2-4AF4-8EAB-7B3646FCDB9E}"/>
                </a:ext>
              </a:extLst>
            </p:cNvPr>
            <p:cNvSpPr/>
            <p:nvPr/>
          </p:nvSpPr>
          <p:spPr>
            <a:xfrm>
              <a:off x="933692" y="472903"/>
              <a:ext cx="332835" cy="211190"/>
            </a:xfrm>
            <a:custGeom>
              <a:avLst/>
              <a:gdLst>
                <a:gd name="connsiteX0" fmla="*/ 311935 w 332835"/>
                <a:gd name="connsiteY0" fmla="*/ 19451 h 211190"/>
                <a:gd name="connsiteX1" fmla="*/ 332836 w 332835"/>
                <a:gd name="connsiteY1" fmla="*/ 75354 h 211190"/>
                <a:gd name="connsiteX2" fmla="*/ 332836 w 332835"/>
                <a:gd name="connsiteY2" fmla="*/ 211146 h 211190"/>
                <a:gd name="connsiteX3" fmla="*/ 276116 w 332835"/>
                <a:gd name="connsiteY3" fmla="*/ 211146 h 211190"/>
                <a:gd name="connsiteX4" fmla="*/ 276116 w 332835"/>
                <a:gd name="connsiteY4" fmla="*/ 86553 h 211190"/>
                <a:gd name="connsiteX5" fmla="*/ 266595 w 332835"/>
                <a:gd name="connsiteY5" fmla="*/ 54861 h 211190"/>
                <a:gd name="connsiteX6" fmla="*/ 240525 w 332835"/>
                <a:gd name="connsiteY6" fmla="*/ 44705 h 211190"/>
                <a:gd name="connsiteX7" fmla="*/ 207835 w 332835"/>
                <a:gd name="connsiteY7" fmla="*/ 59213 h 211190"/>
                <a:gd name="connsiteX8" fmla="*/ 195004 w 332835"/>
                <a:gd name="connsiteY8" fmla="*/ 99792 h 211190"/>
                <a:gd name="connsiteX9" fmla="*/ 195004 w 332835"/>
                <a:gd name="connsiteY9" fmla="*/ 211191 h 211190"/>
                <a:gd name="connsiteX10" fmla="*/ 138285 w 332835"/>
                <a:gd name="connsiteY10" fmla="*/ 211191 h 211190"/>
                <a:gd name="connsiteX11" fmla="*/ 138285 w 332835"/>
                <a:gd name="connsiteY11" fmla="*/ 86553 h 211190"/>
                <a:gd name="connsiteX12" fmla="*/ 128764 w 332835"/>
                <a:gd name="connsiteY12" fmla="*/ 54861 h 211190"/>
                <a:gd name="connsiteX13" fmla="*/ 102285 w 332835"/>
                <a:gd name="connsiteY13" fmla="*/ 44705 h 211190"/>
                <a:gd name="connsiteX14" fmla="*/ 70185 w 332835"/>
                <a:gd name="connsiteY14" fmla="*/ 58987 h 211190"/>
                <a:gd name="connsiteX15" fmla="*/ 56719 w 332835"/>
                <a:gd name="connsiteY15" fmla="*/ 101424 h 211190"/>
                <a:gd name="connsiteX16" fmla="*/ 56719 w 332835"/>
                <a:gd name="connsiteY16" fmla="*/ 211146 h 211190"/>
                <a:gd name="connsiteX17" fmla="*/ 0 w 332835"/>
                <a:gd name="connsiteY17" fmla="*/ 211146 h 211190"/>
                <a:gd name="connsiteX18" fmla="*/ 0 w 332835"/>
                <a:gd name="connsiteY18" fmla="*/ 4126 h 211190"/>
                <a:gd name="connsiteX19" fmla="*/ 50916 w 332835"/>
                <a:gd name="connsiteY19" fmla="*/ 4126 h 211190"/>
                <a:gd name="connsiteX20" fmla="*/ 52594 w 332835"/>
                <a:gd name="connsiteY20" fmla="*/ 40987 h 211190"/>
                <a:gd name="connsiteX21" fmla="*/ 80931 w 332835"/>
                <a:gd name="connsiteY21" fmla="*/ 10337 h 211190"/>
                <a:gd name="connsiteX22" fmla="*/ 121283 w 332835"/>
                <a:gd name="connsiteY22" fmla="*/ 0 h 211190"/>
                <a:gd name="connsiteX23" fmla="*/ 162496 w 332835"/>
                <a:gd name="connsiteY23" fmla="*/ 10745 h 211190"/>
                <a:gd name="connsiteX24" fmla="*/ 188793 w 332835"/>
                <a:gd name="connsiteY24" fmla="*/ 41803 h 211190"/>
                <a:gd name="connsiteX25" fmla="*/ 217765 w 332835"/>
                <a:gd name="connsiteY25" fmla="*/ 10745 h 211190"/>
                <a:gd name="connsiteX26" fmla="*/ 259160 w 332835"/>
                <a:gd name="connsiteY26" fmla="*/ 0 h 211190"/>
                <a:gd name="connsiteX27" fmla="*/ 311935 w 332835"/>
                <a:gd name="connsiteY27" fmla="*/ 19451 h 2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2835" h="211190">
                  <a:moveTo>
                    <a:pt x="311935" y="19451"/>
                  </a:moveTo>
                  <a:cubicBezTo>
                    <a:pt x="325854" y="32418"/>
                    <a:pt x="332836" y="51052"/>
                    <a:pt x="332836" y="75354"/>
                  </a:cubicBezTo>
                  <a:lnTo>
                    <a:pt x="332836" y="211146"/>
                  </a:lnTo>
                  <a:lnTo>
                    <a:pt x="276116" y="211146"/>
                  </a:lnTo>
                  <a:lnTo>
                    <a:pt x="276116" y="86553"/>
                  </a:lnTo>
                  <a:cubicBezTo>
                    <a:pt x="276116" y="72180"/>
                    <a:pt x="272943" y="61662"/>
                    <a:pt x="266595" y="54861"/>
                  </a:cubicBezTo>
                  <a:cubicBezTo>
                    <a:pt x="260248" y="48105"/>
                    <a:pt x="251543" y="44705"/>
                    <a:pt x="240525" y="44705"/>
                  </a:cubicBezTo>
                  <a:cubicBezTo>
                    <a:pt x="227286" y="44705"/>
                    <a:pt x="216359" y="49556"/>
                    <a:pt x="207835" y="59213"/>
                  </a:cubicBezTo>
                  <a:cubicBezTo>
                    <a:pt x="199266" y="68871"/>
                    <a:pt x="195004" y="82427"/>
                    <a:pt x="195004" y="99792"/>
                  </a:cubicBezTo>
                  <a:lnTo>
                    <a:pt x="195004" y="211191"/>
                  </a:lnTo>
                  <a:lnTo>
                    <a:pt x="138285" y="211191"/>
                  </a:lnTo>
                  <a:lnTo>
                    <a:pt x="138285" y="86553"/>
                  </a:lnTo>
                  <a:cubicBezTo>
                    <a:pt x="138285" y="72180"/>
                    <a:pt x="135111" y="61662"/>
                    <a:pt x="128764" y="54861"/>
                  </a:cubicBezTo>
                  <a:cubicBezTo>
                    <a:pt x="122416" y="48105"/>
                    <a:pt x="113575" y="44705"/>
                    <a:pt x="102285" y="44705"/>
                  </a:cubicBezTo>
                  <a:cubicBezTo>
                    <a:pt x="89863" y="44705"/>
                    <a:pt x="79162" y="49465"/>
                    <a:pt x="70185" y="58987"/>
                  </a:cubicBezTo>
                  <a:cubicBezTo>
                    <a:pt x="61208" y="68508"/>
                    <a:pt x="56719" y="82654"/>
                    <a:pt x="56719" y="101424"/>
                  </a:cubicBezTo>
                  <a:lnTo>
                    <a:pt x="56719" y="211146"/>
                  </a:lnTo>
                  <a:lnTo>
                    <a:pt x="0" y="211146"/>
                  </a:lnTo>
                  <a:lnTo>
                    <a:pt x="0" y="4126"/>
                  </a:lnTo>
                  <a:lnTo>
                    <a:pt x="50916" y="4126"/>
                  </a:lnTo>
                  <a:lnTo>
                    <a:pt x="52594" y="40987"/>
                  </a:lnTo>
                  <a:cubicBezTo>
                    <a:pt x="59485" y="27476"/>
                    <a:pt x="68961" y="17229"/>
                    <a:pt x="80931" y="10337"/>
                  </a:cubicBezTo>
                  <a:cubicBezTo>
                    <a:pt x="92946" y="3446"/>
                    <a:pt x="106411" y="0"/>
                    <a:pt x="121283" y="0"/>
                  </a:cubicBezTo>
                  <a:cubicBezTo>
                    <a:pt x="136743" y="0"/>
                    <a:pt x="150481" y="3582"/>
                    <a:pt x="162496" y="10745"/>
                  </a:cubicBezTo>
                  <a:cubicBezTo>
                    <a:pt x="174511" y="17909"/>
                    <a:pt x="183262" y="28292"/>
                    <a:pt x="188793" y="41803"/>
                  </a:cubicBezTo>
                  <a:cubicBezTo>
                    <a:pt x="195412" y="28292"/>
                    <a:pt x="205070" y="17909"/>
                    <a:pt x="217765" y="10745"/>
                  </a:cubicBezTo>
                  <a:cubicBezTo>
                    <a:pt x="230460" y="3582"/>
                    <a:pt x="244243" y="0"/>
                    <a:pt x="259160" y="0"/>
                  </a:cubicBezTo>
                  <a:cubicBezTo>
                    <a:pt x="280378" y="0"/>
                    <a:pt x="297970" y="6484"/>
                    <a:pt x="311935" y="19451"/>
                  </a:cubicBezTo>
                </a:path>
              </a:pathLst>
            </a:custGeom>
            <a:solidFill>
              <a:srgbClr val="FFFFFF"/>
            </a:solidFill>
            <a:ln w="4532"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7C10437A-307D-4DA2-AE87-DE9593FFDAD2}"/>
                </a:ext>
              </a:extLst>
            </p:cNvPr>
            <p:cNvSpPr/>
            <p:nvPr/>
          </p:nvSpPr>
          <p:spPr>
            <a:xfrm>
              <a:off x="1287792" y="472903"/>
              <a:ext cx="216087" cy="215316"/>
            </a:xfrm>
            <a:custGeom>
              <a:avLst/>
              <a:gdLst>
                <a:gd name="connsiteX0" fmla="*/ 216087 w 216087"/>
                <a:gd name="connsiteY0" fmla="*/ 175146 h 215316"/>
                <a:gd name="connsiteX1" fmla="*/ 211961 w 216087"/>
                <a:gd name="connsiteY1" fmla="*/ 209513 h 215316"/>
                <a:gd name="connsiteX2" fmla="*/ 185030 w 216087"/>
                <a:gd name="connsiteY2" fmla="*/ 215317 h 215316"/>
                <a:gd name="connsiteX3" fmla="*/ 137423 w 216087"/>
                <a:gd name="connsiteY3" fmla="*/ 184259 h 215316"/>
                <a:gd name="connsiteX4" fmla="*/ 109268 w 216087"/>
                <a:gd name="connsiteY4" fmla="*/ 207428 h 215316"/>
                <a:gd name="connsiteX5" fmla="*/ 64155 w 216087"/>
                <a:gd name="connsiteY5" fmla="*/ 215317 h 215316"/>
                <a:gd name="connsiteX6" fmla="*/ 16957 w 216087"/>
                <a:gd name="connsiteY6" fmla="*/ 201670 h 215316"/>
                <a:gd name="connsiteX7" fmla="*/ 0 w 216087"/>
                <a:gd name="connsiteY7" fmla="*/ 162315 h 215316"/>
                <a:gd name="connsiteX8" fmla="*/ 80749 w 216087"/>
                <a:gd name="connsiteY8" fmla="*/ 96890 h 215316"/>
                <a:gd name="connsiteX9" fmla="*/ 130441 w 216087"/>
                <a:gd name="connsiteY9" fmla="*/ 87369 h 215316"/>
                <a:gd name="connsiteX10" fmla="*/ 130441 w 216087"/>
                <a:gd name="connsiteY10" fmla="*/ 77440 h 215316"/>
                <a:gd name="connsiteX11" fmla="*/ 121147 w 216087"/>
                <a:gd name="connsiteY11" fmla="*/ 51143 h 215316"/>
                <a:gd name="connsiteX12" fmla="*/ 95258 w 216087"/>
                <a:gd name="connsiteY12" fmla="*/ 41395 h 215316"/>
                <a:gd name="connsiteX13" fmla="*/ 64200 w 216087"/>
                <a:gd name="connsiteY13" fmla="*/ 49647 h 215316"/>
                <a:gd name="connsiteX14" fmla="*/ 47652 w 216087"/>
                <a:gd name="connsiteY14" fmla="*/ 76578 h 215316"/>
                <a:gd name="connsiteX15" fmla="*/ 2494 w 216087"/>
                <a:gd name="connsiteY15" fmla="*/ 57536 h 215316"/>
                <a:gd name="connsiteX16" fmla="*/ 32327 w 216087"/>
                <a:gd name="connsiteY16" fmla="*/ 15325 h 215316"/>
                <a:gd name="connsiteX17" fmla="*/ 92764 w 216087"/>
                <a:gd name="connsiteY17" fmla="*/ 0 h 215316"/>
                <a:gd name="connsiteX18" fmla="*/ 161907 w 216087"/>
                <a:gd name="connsiteY18" fmla="*/ 19269 h 215316"/>
                <a:gd name="connsiteX19" fmla="*/ 186753 w 216087"/>
                <a:gd name="connsiteY19" fmla="*/ 76216 h 215316"/>
                <a:gd name="connsiteX20" fmla="*/ 186753 w 216087"/>
                <a:gd name="connsiteY20" fmla="*/ 161091 h 215316"/>
                <a:gd name="connsiteX21" fmla="*/ 190470 w 216087"/>
                <a:gd name="connsiteY21" fmla="*/ 173106 h 215316"/>
                <a:gd name="connsiteX22" fmla="*/ 202077 w 216087"/>
                <a:gd name="connsiteY22" fmla="*/ 176824 h 215316"/>
                <a:gd name="connsiteX23" fmla="*/ 216087 w 216087"/>
                <a:gd name="connsiteY23" fmla="*/ 175146 h 215316"/>
                <a:gd name="connsiteX24" fmla="*/ 115253 w 216087"/>
                <a:gd name="connsiteY24" fmla="*/ 167892 h 215316"/>
                <a:gd name="connsiteX25" fmla="*/ 130351 w 216087"/>
                <a:gd name="connsiteY25" fmla="*/ 143681 h 215316"/>
                <a:gd name="connsiteX26" fmla="*/ 130351 w 216087"/>
                <a:gd name="connsiteY26" fmla="*/ 122144 h 215316"/>
                <a:gd name="connsiteX27" fmla="*/ 86054 w 216087"/>
                <a:gd name="connsiteY27" fmla="*/ 132074 h 215316"/>
                <a:gd name="connsiteX28" fmla="*/ 65153 w 216087"/>
                <a:gd name="connsiteY28" fmla="*/ 140960 h 215316"/>
                <a:gd name="connsiteX29" fmla="*/ 58306 w 216087"/>
                <a:gd name="connsiteY29" fmla="*/ 156466 h 215316"/>
                <a:gd name="connsiteX30" fmla="*/ 64518 w 216087"/>
                <a:gd name="connsiteY30" fmla="*/ 171564 h 215316"/>
                <a:gd name="connsiteX31" fmla="*/ 81883 w 216087"/>
                <a:gd name="connsiteY31" fmla="*/ 176733 h 215316"/>
                <a:gd name="connsiteX32" fmla="*/ 115253 w 216087"/>
                <a:gd name="connsiteY32" fmla="*/ 167892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6087" h="215316">
                  <a:moveTo>
                    <a:pt x="216087" y="175146"/>
                  </a:moveTo>
                  <a:lnTo>
                    <a:pt x="211961" y="209513"/>
                  </a:lnTo>
                  <a:cubicBezTo>
                    <a:pt x="204254" y="213367"/>
                    <a:pt x="195276" y="215317"/>
                    <a:pt x="185030" y="215317"/>
                  </a:cubicBezTo>
                  <a:cubicBezTo>
                    <a:pt x="158552" y="215317"/>
                    <a:pt x="142637" y="204979"/>
                    <a:pt x="137423" y="184259"/>
                  </a:cubicBezTo>
                  <a:cubicBezTo>
                    <a:pt x="131348" y="194461"/>
                    <a:pt x="121963" y="202214"/>
                    <a:pt x="109268" y="207428"/>
                  </a:cubicBezTo>
                  <a:cubicBezTo>
                    <a:pt x="96573" y="212642"/>
                    <a:pt x="81520" y="215317"/>
                    <a:pt x="64155" y="215317"/>
                  </a:cubicBezTo>
                  <a:cubicBezTo>
                    <a:pt x="43979" y="215317"/>
                    <a:pt x="28246" y="210738"/>
                    <a:pt x="16957" y="201670"/>
                  </a:cubicBezTo>
                  <a:cubicBezTo>
                    <a:pt x="5622" y="192556"/>
                    <a:pt x="0" y="179453"/>
                    <a:pt x="0" y="162315"/>
                  </a:cubicBezTo>
                  <a:cubicBezTo>
                    <a:pt x="0" y="128628"/>
                    <a:pt x="26886" y="106820"/>
                    <a:pt x="80749" y="96890"/>
                  </a:cubicBezTo>
                  <a:lnTo>
                    <a:pt x="130441" y="87369"/>
                  </a:lnTo>
                  <a:lnTo>
                    <a:pt x="130441" y="77440"/>
                  </a:lnTo>
                  <a:cubicBezTo>
                    <a:pt x="130441" y="66422"/>
                    <a:pt x="127358" y="57626"/>
                    <a:pt x="121147" y="51143"/>
                  </a:cubicBezTo>
                  <a:cubicBezTo>
                    <a:pt x="114935" y="44659"/>
                    <a:pt x="106321" y="41395"/>
                    <a:pt x="95258" y="41395"/>
                  </a:cubicBezTo>
                  <a:cubicBezTo>
                    <a:pt x="82563" y="41395"/>
                    <a:pt x="72226" y="44161"/>
                    <a:pt x="64200" y="49647"/>
                  </a:cubicBezTo>
                  <a:cubicBezTo>
                    <a:pt x="56175" y="55178"/>
                    <a:pt x="50689" y="64155"/>
                    <a:pt x="47652" y="76578"/>
                  </a:cubicBezTo>
                  <a:lnTo>
                    <a:pt x="2494" y="57536"/>
                  </a:lnTo>
                  <a:cubicBezTo>
                    <a:pt x="6892" y="39581"/>
                    <a:pt x="16866" y="25526"/>
                    <a:pt x="32327" y="15325"/>
                  </a:cubicBezTo>
                  <a:cubicBezTo>
                    <a:pt x="47788" y="5123"/>
                    <a:pt x="67918" y="0"/>
                    <a:pt x="92764" y="0"/>
                  </a:cubicBezTo>
                  <a:cubicBezTo>
                    <a:pt x="122280" y="0"/>
                    <a:pt x="145358" y="6393"/>
                    <a:pt x="161907" y="19269"/>
                  </a:cubicBezTo>
                  <a:cubicBezTo>
                    <a:pt x="178456" y="32100"/>
                    <a:pt x="186753" y="51098"/>
                    <a:pt x="186753" y="76216"/>
                  </a:cubicBezTo>
                  <a:lnTo>
                    <a:pt x="186753" y="161091"/>
                  </a:lnTo>
                  <a:cubicBezTo>
                    <a:pt x="186753" y="166622"/>
                    <a:pt x="187977" y="170612"/>
                    <a:pt x="190470" y="173106"/>
                  </a:cubicBezTo>
                  <a:cubicBezTo>
                    <a:pt x="192964" y="175600"/>
                    <a:pt x="196818" y="176824"/>
                    <a:pt x="202077" y="176824"/>
                  </a:cubicBezTo>
                  <a:cubicBezTo>
                    <a:pt x="207790" y="176778"/>
                    <a:pt x="212505" y="176234"/>
                    <a:pt x="216087" y="175146"/>
                  </a:cubicBezTo>
                  <a:moveTo>
                    <a:pt x="115253" y="167892"/>
                  </a:moveTo>
                  <a:cubicBezTo>
                    <a:pt x="125318" y="161952"/>
                    <a:pt x="130351" y="153882"/>
                    <a:pt x="130351" y="143681"/>
                  </a:cubicBezTo>
                  <a:lnTo>
                    <a:pt x="130351" y="122144"/>
                  </a:lnTo>
                  <a:lnTo>
                    <a:pt x="86054" y="132074"/>
                  </a:lnTo>
                  <a:cubicBezTo>
                    <a:pt x="76669" y="134295"/>
                    <a:pt x="69687" y="137242"/>
                    <a:pt x="65153" y="140960"/>
                  </a:cubicBezTo>
                  <a:cubicBezTo>
                    <a:pt x="60619" y="144678"/>
                    <a:pt x="58306" y="149847"/>
                    <a:pt x="58306" y="156466"/>
                  </a:cubicBezTo>
                  <a:cubicBezTo>
                    <a:pt x="58306" y="163086"/>
                    <a:pt x="60392" y="168119"/>
                    <a:pt x="64518" y="171564"/>
                  </a:cubicBezTo>
                  <a:cubicBezTo>
                    <a:pt x="68644" y="175010"/>
                    <a:pt x="74447" y="176733"/>
                    <a:pt x="81883" y="176733"/>
                  </a:cubicBezTo>
                  <a:cubicBezTo>
                    <a:pt x="94079" y="176778"/>
                    <a:pt x="105187" y="173831"/>
                    <a:pt x="115253" y="167892"/>
                  </a:cubicBezTo>
                </a:path>
              </a:pathLst>
            </a:custGeom>
            <a:solidFill>
              <a:srgbClr val="FFFFFF"/>
            </a:solidFill>
            <a:ln w="4532"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E19B99ED-75E0-4700-B5F1-0B037FDDBF74}"/>
                </a:ext>
              </a:extLst>
            </p:cNvPr>
            <p:cNvSpPr/>
            <p:nvPr/>
          </p:nvSpPr>
          <p:spPr>
            <a:xfrm>
              <a:off x="2247535" y="472903"/>
              <a:ext cx="204117" cy="215316"/>
            </a:xfrm>
            <a:custGeom>
              <a:avLst/>
              <a:gdLst>
                <a:gd name="connsiteX0" fmla="*/ 202440 w 204117"/>
                <a:gd name="connsiteY0" fmla="*/ 129172 h 215316"/>
                <a:gd name="connsiteX1" fmla="*/ 55903 w 204117"/>
                <a:gd name="connsiteY1" fmla="*/ 129172 h 215316"/>
                <a:gd name="connsiteX2" fmla="*/ 107635 w 204117"/>
                <a:gd name="connsiteY2" fmla="*/ 173061 h 215316"/>
                <a:gd name="connsiteX3" fmla="*/ 137015 w 204117"/>
                <a:gd name="connsiteY3" fmla="*/ 166441 h 215316"/>
                <a:gd name="connsiteX4" fmla="*/ 153156 w 204117"/>
                <a:gd name="connsiteY4" fmla="*/ 147398 h 215316"/>
                <a:gd name="connsiteX5" fmla="*/ 199538 w 204117"/>
                <a:gd name="connsiteY5" fmla="*/ 164355 h 215316"/>
                <a:gd name="connsiteX6" fmla="*/ 166214 w 204117"/>
                <a:gd name="connsiteY6" fmla="*/ 202259 h 215316"/>
                <a:gd name="connsiteX7" fmla="*/ 107635 w 204117"/>
                <a:gd name="connsiteY7" fmla="*/ 215317 h 215316"/>
                <a:gd name="connsiteX8" fmla="*/ 28156 w 204117"/>
                <a:gd name="connsiteY8" fmla="*/ 186934 h 215316"/>
                <a:gd name="connsiteX9" fmla="*/ 0 w 204117"/>
                <a:gd name="connsiteY9" fmla="*/ 107636 h 215316"/>
                <a:gd name="connsiteX10" fmla="*/ 27294 w 204117"/>
                <a:gd name="connsiteY10" fmla="*/ 28337 h 215316"/>
                <a:gd name="connsiteX11" fmla="*/ 104326 w 204117"/>
                <a:gd name="connsiteY11" fmla="*/ 0 h 215316"/>
                <a:gd name="connsiteX12" fmla="*/ 178229 w 204117"/>
                <a:gd name="connsiteY12" fmla="*/ 27748 h 215316"/>
                <a:gd name="connsiteX13" fmla="*/ 204118 w 204117"/>
                <a:gd name="connsiteY13" fmla="*/ 106820 h 215316"/>
                <a:gd name="connsiteX14" fmla="*/ 202440 w 204117"/>
                <a:gd name="connsiteY14" fmla="*/ 129172 h 215316"/>
                <a:gd name="connsiteX15" fmla="*/ 71001 w 204117"/>
                <a:gd name="connsiteY15" fmla="*/ 53818 h 215316"/>
                <a:gd name="connsiteX16" fmla="*/ 55450 w 204117"/>
                <a:gd name="connsiteY16" fmla="*/ 89409 h 215316"/>
                <a:gd name="connsiteX17" fmla="*/ 151932 w 204117"/>
                <a:gd name="connsiteY17" fmla="*/ 89409 h 215316"/>
                <a:gd name="connsiteX18" fmla="*/ 136199 w 204117"/>
                <a:gd name="connsiteY18" fmla="*/ 53999 h 215316"/>
                <a:gd name="connsiteX19" fmla="*/ 103918 w 204117"/>
                <a:gd name="connsiteY19" fmla="*/ 41758 h 215316"/>
                <a:gd name="connsiteX20" fmla="*/ 71001 w 204117"/>
                <a:gd name="connsiteY20" fmla="*/ 53818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117" h="215316">
                  <a:moveTo>
                    <a:pt x="202440" y="129172"/>
                  </a:moveTo>
                  <a:lnTo>
                    <a:pt x="55903" y="129172"/>
                  </a:lnTo>
                  <a:cubicBezTo>
                    <a:pt x="61707" y="158416"/>
                    <a:pt x="78936" y="173061"/>
                    <a:pt x="107635" y="173061"/>
                  </a:cubicBezTo>
                  <a:cubicBezTo>
                    <a:pt x="119515" y="173061"/>
                    <a:pt x="129308" y="170884"/>
                    <a:pt x="137015" y="166441"/>
                  </a:cubicBezTo>
                  <a:cubicBezTo>
                    <a:pt x="144723" y="162043"/>
                    <a:pt x="150119" y="155696"/>
                    <a:pt x="153156" y="147398"/>
                  </a:cubicBezTo>
                  <a:lnTo>
                    <a:pt x="199538" y="164355"/>
                  </a:lnTo>
                  <a:cubicBezTo>
                    <a:pt x="192919" y="180904"/>
                    <a:pt x="181811" y="193554"/>
                    <a:pt x="166214" y="202259"/>
                  </a:cubicBezTo>
                  <a:cubicBezTo>
                    <a:pt x="150617" y="210964"/>
                    <a:pt x="131076" y="215317"/>
                    <a:pt x="107635" y="215317"/>
                  </a:cubicBezTo>
                  <a:cubicBezTo>
                    <a:pt x="73404" y="215317"/>
                    <a:pt x="46926" y="205841"/>
                    <a:pt x="28156" y="186934"/>
                  </a:cubicBezTo>
                  <a:cubicBezTo>
                    <a:pt x="9385" y="168028"/>
                    <a:pt x="0" y="141595"/>
                    <a:pt x="0" y="107636"/>
                  </a:cubicBezTo>
                  <a:cubicBezTo>
                    <a:pt x="0" y="73677"/>
                    <a:pt x="9113" y="47244"/>
                    <a:pt x="27294" y="28337"/>
                  </a:cubicBezTo>
                  <a:cubicBezTo>
                    <a:pt x="45521" y="9431"/>
                    <a:pt x="71183" y="0"/>
                    <a:pt x="104326" y="0"/>
                  </a:cubicBezTo>
                  <a:cubicBezTo>
                    <a:pt x="136335" y="0"/>
                    <a:pt x="160955" y="9249"/>
                    <a:pt x="178229" y="27748"/>
                  </a:cubicBezTo>
                  <a:cubicBezTo>
                    <a:pt x="195458" y="46246"/>
                    <a:pt x="204118" y="72588"/>
                    <a:pt x="204118" y="106820"/>
                  </a:cubicBezTo>
                  <a:cubicBezTo>
                    <a:pt x="204072" y="114527"/>
                    <a:pt x="203528" y="122008"/>
                    <a:pt x="202440" y="129172"/>
                  </a:cubicBezTo>
                  <a:moveTo>
                    <a:pt x="71001" y="53818"/>
                  </a:moveTo>
                  <a:cubicBezTo>
                    <a:pt x="62840" y="61843"/>
                    <a:pt x="57672" y="73677"/>
                    <a:pt x="55450" y="89409"/>
                  </a:cubicBezTo>
                  <a:lnTo>
                    <a:pt x="151932" y="89409"/>
                  </a:lnTo>
                  <a:cubicBezTo>
                    <a:pt x="149710" y="73949"/>
                    <a:pt x="144496" y="62160"/>
                    <a:pt x="136199" y="53999"/>
                  </a:cubicBezTo>
                  <a:cubicBezTo>
                    <a:pt x="127902" y="45838"/>
                    <a:pt x="117157" y="41758"/>
                    <a:pt x="103918" y="41758"/>
                  </a:cubicBezTo>
                  <a:cubicBezTo>
                    <a:pt x="90089" y="41803"/>
                    <a:pt x="79117" y="45838"/>
                    <a:pt x="71001" y="53818"/>
                  </a:cubicBezTo>
                </a:path>
              </a:pathLst>
            </a:custGeom>
            <a:solidFill>
              <a:srgbClr val="FFFFFF"/>
            </a:solidFill>
            <a:ln w="4532"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536AE5A0-968A-459E-A5F2-1D9EF533C6B8}"/>
                </a:ext>
              </a:extLst>
            </p:cNvPr>
            <p:cNvSpPr/>
            <p:nvPr/>
          </p:nvSpPr>
          <p:spPr>
            <a:xfrm>
              <a:off x="1655222" y="472586"/>
              <a:ext cx="260292" cy="215679"/>
            </a:xfrm>
            <a:custGeom>
              <a:avLst/>
              <a:gdLst>
                <a:gd name="connsiteX0" fmla="*/ 107817 w 260292"/>
                <a:gd name="connsiteY0" fmla="*/ 215680 h 215679"/>
                <a:gd name="connsiteX1" fmla="*/ 0 w 260292"/>
                <a:gd name="connsiteY1" fmla="*/ 107862 h 215679"/>
                <a:gd name="connsiteX2" fmla="*/ 107817 w 260292"/>
                <a:gd name="connsiteY2" fmla="*/ 0 h 215679"/>
                <a:gd name="connsiteX3" fmla="*/ 183942 w 260292"/>
                <a:gd name="connsiteY3" fmla="*/ 31466 h 215679"/>
                <a:gd name="connsiteX4" fmla="*/ 260293 w 260292"/>
                <a:gd name="connsiteY4" fmla="*/ 107862 h 215679"/>
                <a:gd name="connsiteX5" fmla="*/ 183942 w 260292"/>
                <a:gd name="connsiteY5" fmla="*/ 184214 h 215679"/>
                <a:gd name="connsiteX6" fmla="*/ 107817 w 260292"/>
                <a:gd name="connsiteY6" fmla="*/ 215680 h 215679"/>
                <a:gd name="connsiteX7" fmla="*/ 107817 w 260292"/>
                <a:gd name="connsiteY7" fmla="*/ 53002 h 215679"/>
                <a:gd name="connsiteX8" fmla="*/ 53002 w 260292"/>
                <a:gd name="connsiteY8" fmla="*/ 107817 h 215679"/>
                <a:gd name="connsiteX9" fmla="*/ 107817 w 260292"/>
                <a:gd name="connsiteY9" fmla="*/ 162632 h 215679"/>
                <a:gd name="connsiteX10" fmla="*/ 146491 w 260292"/>
                <a:gd name="connsiteY10" fmla="*/ 146673 h 215679"/>
                <a:gd name="connsiteX11" fmla="*/ 185347 w 260292"/>
                <a:gd name="connsiteY11" fmla="*/ 107817 h 215679"/>
                <a:gd name="connsiteX12" fmla="*/ 146491 w 260292"/>
                <a:gd name="connsiteY12" fmla="*/ 68961 h 215679"/>
                <a:gd name="connsiteX13" fmla="*/ 107817 w 260292"/>
                <a:gd name="connsiteY13" fmla="*/ 53002 h 21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292" h="215679">
                  <a:moveTo>
                    <a:pt x="107817" y="215680"/>
                  </a:moveTo>
                  <a:cubicBezTo>
                    <a:pt x="48332" y="215680"/>
                    <a:pt x="0" y="167302"/>
                    <a:pt x="0" y="107862"/>
                  </a:cubicBezTo>
                  <a:cubicBezTo>
                    <a:pt x="0" y="48377"/>
                    <a:pt x="48377" y="0"/>
                    <a:pt x="107817" y="0"/>
                  </a:cubicBezTo>
                  <a:cubicBezTo>
                    <a:pt x="136562" y="0"/>
                    <a:pt x="163584" y="11153"/>
                    <a:pt x="183942" y="31466"/>
                  </a:cubicBezTo>
                  <a:lnTo>
                    <a:pt x="260293" y="107862"/>
                  </a:lnTo>
                  <a:lnTo>
                    <a:pt x="183942" y="184214"/>
                  </a:lnTo>
                  <a:cubicBezTo>
                    <a:pt x="163584" y="204526"/>
                    <a:pt x="136517" y="215680"/>
                    <a:pt x="107817" y="215680"/>
                  </a:cubicBezTo>
                  <a:moveTo>
                    <a:pt x="107817" y="53002"/>
                  </a:moveTo>
                  <a:cubicBezTo>
                    <a:pt x="77576" y="53002"/>
                    <a:pt x="53002" y="77576"/>
                    <a:pt x="53002" y="107817"/>
                  </a:cubicBezTo>
                  <a:cubicBezTo>
                    <a:pt x="53002" y="138059"/>
                    <a:pt x="77576" y="162632"/>
                    <a:pt x="107817" y="162632"/>
                  </a:cubicBezTo>
                  <a:cubicBezTo>
                    <a:pt x="122416" y="162632"/>
                    <a:pt x="136154" y="156965"/>
                    <a:pt x="146491" y="146673"/>
                  </a:cubicBezTo>
                  <a:lnTo>
                    <a:pt x="185347" y="107817"/>
                  </a:lnTo>
                  <a:lnTo>
                    <a:pt x="146491" y="68961"/>
                  </a:lnTo>
                  <a:cubicBezTo>
                    <a:pt x="136154" y="58715"/>
                    <a:pt x="122416" y="53002"/>
                    <a:pt x="107817" y="53002"/>
                  </a:cubicBezTo>
                </a:path>
              </a:pathLst>
            </a:custGeom>
            <a:solidFill>
              <a:srgbClr val="FFFFFF"/>
            </a:solidFill>
            <a:ln w="4532"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80C1AC65-83B6-446A-8FF1-DB79852E9990}"/>
                </a:ext>
              </a:extLst>
            </p:cNvPr>
            <p:cNvSpPr/>
            <p:nvPr/>
          </p:nvSpPr>
          <p:spPr>
            <a:xfrm>
              <a:off x="1897832" y="472903"/>
              <a:ext cx="332836" cy="211190"/>
            </a:xfrm>
            <a:custGeom>
              <a:avLst/>
              <a:gdLst>
                <a:gd name="connsiteX0" fmla="*/ 311980 w 332836"/>
                <a:gd name="connsiteY0" fmla="*/ 19451 h 211190"/>
                <a:gd name="connsiteX1" fmla="*/ 259205 w 332836"/>
                <a:gd name="connsiteY1" fmla="*/ 0 h 211190"/>
                <a:gd name="connsiteX2" fmla="*/ 217810 w 332836"/>
                <a:gd name="connsiteY2" fmla="*/ 10745 h 211190"/>
                <a:gd name="connsiteX3" fmla="*/ 188838 w 332836"/>
                <a:gd name="connsiteY3" fmla="*/ 41803 h 211190"/>
                <a:gd name="connsiteX4" fmla="*/ 162541 w 332836"/>
                <a:gd name="connsiteY4" fmla="*/ 10745 h 211190"/>
                <a:gd name="connsiteX5" fmla="*/ 121328 w 332836"/>
                <a:gd name="connsiteY5" fmla="*/ 0 h 211190"/>
                <a:gd name="connsiteX6" fmla="*/ 80976 w 332836"/>
                <a:gd name="connsiteY6" fmla="*/ 10337 h 211190"/>
                <a:gd name="connsiteX7" fmla="*/ 52594 w 332836"/>
                <a:gd name="connsiteY7" fmla="*/ 40987 h 211190"/>
                <a:gd name="connsiteX8" fmla="*/ 50961 w 332836"/>
                <a:gd name="connsiteY8" fmla="*/ 4126 h 211190"/>
                <a:gd name="connsiteX9" fmla="*/ 0 w 332836"/>
                <a:gd name="connsiteY9" fmla="*/ 4126 h 211190"/>
                <a:gd name="connsiteX10" fmla="*/ 0 w 332836"/>
                <a:gd name="connsiteY10" fmla="*/ 60619 h 211190"/>
                <a:gd name="connsiteX11" fmla="*/ 46881 w 332836"/>
                <a:gd name="connsiteY11" fmla="*/ 107500 h 211190"/>
                <a:gd name="connsiteX12" fmla="*/ 0 w 332836"/>
                <a:gd name="connsiteY12" fmla="*/ 154381 h 211190"/>
                <a:gd name="connsiteX13" fmla="*/ 0 w 332836"/>
                <a:gd name="connsiteY13" fmla="*/ 211146 h 211190"/>
                <a:gd name="connsiteX14" fmla="*/ 56720 w 332836"/>
                <a:gd name="connsiteY14" fmla="*/ 211146 h 211190"/>
                <a:gd name="connsiteX15" fmla="*/ 56720 w 332836"/>
                <a:gd name="connsiteY15" fmla="*/ 101424 h 211190"/>
                <a:gd name="connsiteX16" fmla="*/ 70185 w 332836"/>
                <a:gd name="connsiteY16" fmla="*/ 58987 h 211190"/>
                <a:gd name="connsiteX17" fmla="*/ 102285 w 332836"/>
                <a:gd name="connsiteY17" fmla="*/ 44705 h 211190"/>
                <a:gd name="connsiteX18" fmla="*/ 128764 w 332836"/>
                <a:gd name="connsiteY18" fmla="*/ 54861 h 211190"/>
                <a:gd name="connsiteX19" fmla="*/ 138285 w 332836"/>
                <a:gd name="connsiteY19" fmla="*/ 86553 h 211190"/>
                <a:gd name="connsiteX20" fmla="*/ 138285 w 332836"/>
                <a:gd name="connsiteY20" fmla="*/ 211191 h 211190"/>
                <a:gd name="connsiteX21" fmla="*/ 195004 w 332836"/>
                <a:gd name="connsiteY21" fmla="*/ 211191 h 211190"/>
                <a:gd name="connsiteX22" fmla="*/ 195004 w 332836"/>
                <a:gd name="connsiteY22" fmla="*/ 99792 h 211190"/>
                <a:gd name="connsiteX23" fmla="*/ 207835 w 332836"/>
                <a:gd name="connsiteY23" fmla="*/ 59213 h 211190"/>
                <a:gd name="connsiteX24" fmla="*/ 240525 w 332836"/>
                <a:gd name="connsiteY24" fmla="*/ 44705 h 211190"/>
                <a:gd name="connsiteX25" fmla="*/ 266595 w 332836"/>
                <a:gd name="connsiteY25" fmla="*/ 54861 h 211190"/>
                <a:gd name="connsiteX26" fmla="*/ 276116 w 332836"/>
                <a:gd name="connsiteY26" fmla="*/ 86553 h 211190"/>
                <a:gd name="connsiteX27" fmla="*/ 276116 w 332836"/>
                <a:gd name="connsiteY27" fmla="*/ 211191 h 211190"/>
                <a:gd name="connsiteX28" fmla="*/ 332836 w 332836"/>
                <a:gd name="connsiteY28" fmla="*/ 211191 h 211190"/>
                <a:gd name="connsiteX29" fmla="*/ 332836 w 332836"/>
                <a:gd name="connsiteY29" fmla="*/ 75354 h 211190"/>
                <a:gd name="connsiteX30" fmla="*/ 311980 w 332836"/>
                <a:gd name="connsiteY30" fmla="*/ 19451 h 2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836" h="211190">
                  <a:moveTo>
                    <a:pt x="311980" y="19451"/>
                  </a:moveTo>
                  <a:cubicBezTo>
                    <a:pt x="298015" y="6484"/>
                    <a:pt x="280424" y="0"/>
                    <a:pt x="259205" y="0"/>
                  </a:cubicBezTo>
                  <a:cubicBezTo>
                    <a:pt x="244288" y="0"/>
                    <a:pt x="230505" y="3582"/>
                    <a:pt x="217810" y="10745"/>
                  </a:cubicBezTo>
                  <a:cubicBezTo>
                    <a:pt x="205115" y="17909"/>
                    <a:pt x="195458" y="28292"/>
                    <a:pt x="188838" y="41803"/>
                  </a:cubicBezTo>
                  <a:cubicBezTo>
                    <a:pt x="183307" y="28292"/>
                    <a:pt x="174556" y="17909"/>
                    <a:pt x="162541" y="10745"/>
                  </a:cubicBezTo>
                  <a:cubicBezTo>
                    <a:pt x="150527" y="3582"/>
                    <a:pt x="136789" y="0"/>
                    <a:pt x="121328" y="0"/>
                  </a:cubicBezTo>
                  <a:cubicBezTo>
                    <a:pt x="106411" y="0"/>
                    <a:pt x="92946" y="3446"/>
                    <a:pt x="80976" y="10337"/>
                  </a:cubicBezTo>
                  <a:cubicBezTo>
                    <a:pt x="68961" y="17229"/>
                    <a:pt x="59531" y="27476"/>
                    <a:pt x="52594" y="40987"/>
                  </a:cubicBezTo>
                  <a:lnTo>
                    <a:pt x="50961" y="4126"/>
                  </a:lnTo>
                  <a:lnTo>
                    <a:pt x="0" y="4126"/>
                  </a:lnTo>
                  <a:lnTo>
                    <a:pt x="0" y="60619"/>
                  </a:lnTo>
                  <a:lnTo>
                    <a:pt x="46881" y="107500"/>
                  </a:lnTo>
                  <a:lnTo>
                    <a:pt x="0" y="154381"/>
                  </a:lnTo>
                  <a:lnTo>
                    <a:pt x="0" y="211146"/>
                  </a:lnTo>
                  <a:lnTo>
                    <a:pt x="56720" y="211146"/>
                  </a:lnTo>
                  <a:lnTo>
                    <a:pt x="56720" y="101424"/>
                  </a:lnTo>
                  <a:cubicBezTo>
                    <a:pt x="56720" y="82654"/>
                    <a:pt x="61208" y="68508"/>
                    <a:pt x="70185" y="58987"/>
                  </a:cubicBezTo>
                  <a:cubicBezTo>
                    <a:pt x="79162" y="49465"/>
                    <a:pt x="89863" y="44705"/>
                    <a:pt x="102285" y="44705"/>
                  </a:cubicBezTo>
                  <a:cubicBezTo>
                    <a:pt x="113575" y="44705"/>
                    <a:pt x="122416" y="48105"/>
                    <a:pt x="128764" y="54861"/>
                  </a:cubicBezTo>
                  <a:cubicBezTo>
                    <a:pt x="135111" y="61616"/>
                    <a:pt x="138285" y="72180"/>
                    <a:pt x="138285" y="86553"/>
                  </a:cubicBezTo>
                  <a:lnTo>
                    <a:pt x="138285" y="211191"/>
                  </a:lnTo>
                  <a:lnTo>
                    <a:pt x="195004" y="211191"/>
                  </a:lnTo>
                  <a:lnTo>
                    <a:pt x="195004" y="99792"/>
                  </a:lnTo>
                  <a:cubicBezTo>
                    <a:pt x="195004" y="82427"/>
                    <a:pt x="199266" y="68871"/>
                    <a:pt x="207835" y="59213"/>
                  </a:cubicBezTo>
                  <a:cubicBezTo>
                    <a:pt x="216405" y="49556"/>
                    <a:pt x="227286" y="44705"/>
                    <a:pt x="240525" y="44705"/>
                  </a:cubicBezTo>
                  <a:cubicBezTo>
                    <a:pt x="251543" y="44705"/>
                    <a:pt x="260248" y="48105"/>
                    <a:pt x="266595" y="54861"/>
                  </a:cubicBezTo>
                  <a:cubicBezTo>
                    <a:pt x="272943" y="61616"/>
                    <a:pt x="276116" y="72180"/>
                    <a:pt x="276116" y="86553"/>
                  </a:cubicBezTo>
                  <a:lnTo>
                    <a:pt x="276116" y="211191"/>
                  </a:lnTo>
                  <a:lnTo>
                    <a:pt x="332836" y="211191"/>
                  </a:lnTo>
                  <a:lnTo>
                    <a:pt x="332836" y="75354"/>
                  </a:lnTo>
                  <a:cubicBezTo>
                    <a:pt x="332881" y="51052"/>
                    <a:pt x="325899" y="32418"/>
                    <a:pt x="311980" y="19451"/>
                  </a:cubicBezTo>
                </a:path>
              </a:pathLst>
            </a:custGeom>
            <a:solidFill>
              <a:srgbClr val="FFFFFF"/>
            </a:solidFill>
            <a:ln w="4532"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1AF5BA04-6582-4886-B416-54B96E3EA8A8}"/>
                </a:ext>
              </a:extLst>
            </p:cNvPr>
            <p:cNvSpPr/>
            <p:nvPr/>
          </p:nvSpPr>
          <p:spPr>
            <a:xfrm>
              <a:off x="1490640" y="413735"/>
              <a:ext cx="163538" cy="274484"/>
            </a:xfrm>
            <a:custGeom>
              <a:avLst/>
              <a:gdLst>
                <a:gd name="connsiteX0" fmla="*/ 163539 w 163538"/>
                <a:gd name="connsiteY0" fmla="*/ 257483 h 274484"/>
                <a:gd name="connsiteX1" fmla="*/ 138512 w 163538"/>
                <a:gd name="connsiteY1" fmla="*/ 269906 h 274484"/>
                <a:gd name="connsiteX2" fmla="*/ 106819 w 163538"/>
                <a:gd name="connsiteY2" fmla="*/ 274485 h 274484"/>
                <a:gd name="connsiteX3" fmla="*/ 37677 w 163538"/>
                <a:gd name="connsiteY3" fmla="*/ 211962 h 274484"/>
                <a:gd name="connsiteX4" fmla="*/ 37677 w 163538"/>
                <a:gd name="connsiteY4" fmla="*/ 105550 h 274484"/>
                <a:gd name="connsiteX5" fmla="*/ 0 w 163538"/>
                <a:gd name="connsiteY5" fmla="*/ 105550 h 274484"/>
                <a:gd name="connsiteX6" fmla="*/ 0 w 163538"/>
                <a:gd name="connsiteY6" fmla="*/ 63339 h 274484"/>
                <a:gd name="connsiteX7" fmla="*/ 37677 w 163538"/>
                <a:gd name="connsiteY7" fmla="*/ 63339 h 274484"/>
                <a:gd name="connsiteX8" fmla="*/ 37677 w 163538"/>
                <a:gd name="connsiteY8" fmla="*/ 15733 h 274484"/>
                <a:gd name="connsiteX9" fmla="*/ 94396 w 163538"/>
                <a:gd name="connsiteY9" fmla="*/ 0 h 274484"/>
                <a:gd name="connsiteX10" fmla="*/ 94396 w 163538"/>
                <a:gd name="connsiteY10" fmla="*/ 63339 h 274484"/>
                <a:gd name="connsiteX11" fmla="*/ 161453 w 163538"/>
                <a:gd name="connsiteY11" fmla="*/ 63339 h 274484"/>
                <a:gd name="connsiteX12" fmla="*/ 161453 w 163538"/>
                <a:gd name="connsiteY12" fmla="*/ 105550 h 274484"/>
                <a:gd name="connsiteX13" fmla="*/ 94396 w 163538"/>
                <a:gd name="connsiteY13" fmla="*/ 105550 h 274484"/>
                <a:gd name="connsiteX14" fmla="*/ 94396 w 163538"/>
                <a:gd name="connsiteY14" fmla="*/ 202849 h 274484"/>
                <a:gd name="connsiteX15" fmla="*/ 122960 w 163538"/>
                <a:gd name="connsiteY15" fmla="*/ 231412 h 274484"/>
                <a:gd name="connsiteX16" fmla="*/ 154834 w 163538"/>
                <a:gd name="connsiteY16" fmla="*/ 219805 h 274484"/>
                <a:gd name="connsiteX17" fmla="*/ 163539 w 163538"/>
                <a:gd name="connsiteY17" fmla="*/ 257483 h 27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38" h="274484">
                  <a:moveTo>
                    <a:pt x="163539" y="257483"/>
                  </a:moveTo>
                  <a:cubicBezTo>
                    <a:pt x="156919" y="262742"/>
                    <a:pt x="148577" y="266868"/>
                    <a:pt x="138512" y="269906"/>
                  </a:cubicBezTo>
                  <a:cubicBezTo>
                    <a:pt x="128446" y="272943"/>
                    <a:pt x="117882" y="274485"/>
                    <a:pt x="106819" y="274485"/>
                  </a:cubicBezTo>
                  <a:cubicBezTo>
                    <a:pt x="60709" y="274485"/>
                    <a:pt x="37677" y="253629"/>
                    <a:pt x="37677" y="211962"/>
                  </a:cubicBezTo>
                  <a:lnTo>
                    <a:pt x="37677" y="105550"/>
                  </a:lnTo>
                  <a:lnTo>
                    <a:pt x="0" y="105550"/>
                  </a:lnTo>
                  <a:lnTo>
                    <a:pt x="0" y="63339"/>
                  </a:lnTo>
                  <a:lnTo>
                    <a:pt x="37677" y="63339"/>
                  </a:lnTo>
                  <a:lnTo>
                    <a:pt x="37677" y="15733"/>
                  </a:lnTo>
                  <a:lnTo>
                    <a:pt x="94396" y="0"/>
                  </a:lnTo>
                  <a:lnTo>
                    <a:pt x="94396" y="63339"/>
                  </a:lnTo>
                  <a:lnTo>
                    <a:pt x="161453" y="63339"/>
                  </a:lnTo>
                  <a:lnTo>
                    <a:pt x="161453" y="105550"/>
                  </a:lnTo>
                  <a:lnTo>
                    <a:pt x="94396" y="105550"/>
                  </a:lnTo>
                  <a:lnTo>
                    <a:pt x="94396" y="202849"/>
                  </a:lnTo>
                  <a:cubicBezTo>
                    <a:pt x="94396" y="221891"/>
                    <a:pt x="103918" y="231412"/>
                    <a:pt x="122960" y="231412"/>
                  </a:cubicBezTo>
                  <a:cubicBezTo>
                    <a:pt x="135111" y="231412"/>
                    <a:pt x="145721" y="227559"/>
                    <a:pt x="154834" y="219805"/>
                  </a:cubicBezTo>
                  <a:lnTo>
                    <a:pt x="163539" y="257483"/>
                  </a:lnTo>
                  <a:close/>
                </a:path>
              </a:pathLst>
            </a:custGeom>
            <a:solidFill>
              <a:srgbClr val="FFFFFF"/>
            </a:solidFill>
            <a:ln w="4532" cap="flat">
              <a:noFill/>
              <a:prstDash val="solid"/>
              <a:miter/>
            </a:ln>
          </p:spPr>
          <p:txBody>
            <a:bodyPr rtlCol="0" anchor="ctr"/>
            <a:lstStyle/>
            <a:p>
              <a:endParaRPr lang="fr-FR"/>
            </a:p>
          </p:txBody>
        </p:sp>
      </p:grpSp>
      <p:sp>
        <p:nvSpPr>
          <p:cNvPr id="24" name="Espace réservé du texte 20">
            <a:extLst>
              <a:ext uri="{FF2B5EF4-FFF2-40B4-BE49-F238E27FC236}">
                <a16:creationId xmlns:a16="http://schemas.microsoft.com/office/drawing/2014/main" id="{DF9539C7-51E3-4B50-8F00-8BB1A98D3AF2}"/>
              </a:ext>
            </a:extLst>
          </p:cNvPr>
          <p:cNvSpPr>
            <a:spLocks noGrp="1"/>
          </p:cNvSpPr>
          <p:nvPr>
            <p:ph type="body" sz="quarter" idx="16" hasCustomPrompt="1"/>
          </p:nvPr>
        </p:nvSpPr>
        <p:spPr>
          <a:xfrm>
            <a:off x="301567" y="4603193"/>
            <a:ext cx="4164922" cy="288032"/>
          </a:xfrm>
          <a:prstGeom prst="rect">
            <a:avLst/>
          </a:prstGeom>
          <a:ln>
            <a:noFill/>
          </a:ln>
        </p:spPr>
        <p:txBody>
          <a:bodyPr/>
          <a:lstStyle>
            <a:lvl1pPr marL="0" marR="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sz="1000" b="1" i="0" baseline="0">
                <a:solidFill>
                  <a:srgbClr val="FE5815"/>
                </a:solidFill>
                <a:latin typeface="Arial" panose="020B0604020202020204" pitchFamily="34" charset="0"/>
                <a:cs typeface="Arial" panose="020B0604020202020204" pitchFamily="34" charset="0"/>
              </a:defRPr>
            </a:lvl1pPr>
          </a:lstStyle>
          <a:p>
            <a:pPr marL="0" marR="0" lvl="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a:pPr>
            <a:r>
              <a:rPr lang="en-US" noProof="0" dirty="0"/>
              <a:t>Insert Control Stamp, if necessary, Framatome Know-How</a:t>
            </a:r>
            <a:br>
              <a:rPr lang="en-US" noProof="0" dirty="0"/>
            </a:br>
            <a:r>
              <a:rPr lang="fr-FR" dirty="0"/>
              <a:t>Export Control – AL: XX / ECCN: XX</a:t>
            </a:r>
          </a:p>
          <a:p>
            <a:pPr marL="0" marR="0" lvl="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a:pPr>
            <a:endParaRPr lang="en-US" noProof="0" dirty="0"/>
          </a:p>
          <a:p>
            <a:pPr lvl="0"/>
            <a:endParaRPr lang="en-US" noProof="0" dirty="0"/>
          </a:p>
        </p:txBody>
      </p:sp>
    </p:spTree>
    <p:extLst>
      <p:ext uri="{BB962C8B-B14F-4D97-AF65-F5344CB8AC3E}">
        <p14:creationId xmlns:p14="http://schemas.microsoft.com/office/powerpoint/2010/main" val="185672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re de section">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E4D0AE00-1A91-4C0C-A49B-BBF615DD40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E358BE01-017F-472B-83A8-9E575A0B08EF}"/>
              </a:ext>
            </a:extLst>
          </p:cNvPr>
          <p:cNvSpPr/>
          <p:nvPr userDrawn="1"/>
        </p:nvSpPr>
        <p:spPr>
          <a:xfrm>
            <a:off x="1" y="0"/>
            <a:ext cx="4570505" cy="5143434"/>
          </a:xfrm>
          <a:prstGeom prst="rect">
            <a:avLst/>
          </a:prstGeom>
          <a:solidFill>
            <a:srgbClr val="1050A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186" tIns="34093" rIns="68186" bIns="34093" rtlCol="0" anchor="ctr"/>
          <a:lstStyle/>
          <a:p>
            <a:pPr algn="ctr" defTabSz="340928"/>
            <a:endParaRPr lang="fr-FR" sz="1300" dirty="0">
              <a:solidFill>
                <a:prstClr val="white"/>
              </a:solidFill>
            </a:endParaRPr>
          </a:p>
        </p:txBody>
      </p:sp>
      <p:sp>
        <p:nvSpPr>
          <p:cNvPr id="2" name="Title 1"/>
          <p:cNvSpPr>
            <a:spLocks noGrp="1"/>
          </p:cNvSpPr>
          <p:nvPr>
            <p:ph type="title" hasCustomPrompt="1"/>
          </p:nvPr>
        </p:nvSpPr>
        <p:spPr>
          <a:xfrm>
            <a:off x="301568" y="1282304"/>
            <a:ext cx="4161788" cy="401251"/>
          </a:xfrm>
          <a:ln>
            <a:noFill/>
          </a:ln>
        </p:spPr>
        <p:txBody>
          <a:bodyPr vert="horz" wrap="square" lIns="68187" tIns="34093" rIns="68187" bIns="34093" rtlCol="0" anchor="t" anchorCtr="0">
            <a:spAutoFit/>
          </a:bodyPr>
          <a:lstStyle>
            <a:lvl1pPr>
              <a:defRPr lang="en-US" sz="2400" kern="1500" dirty="0">
                <a:solidFill>
                  <a:schemeClr val="bg1"/>
                </a:solidFill>
              </a:defRPr>
            </a:lvl1pPr>
          </a:lstStyle>
          <a:p>
            <a:pPr marL="0" marR="0" lvl="0" indent="0" fontAlgn="auto">
              <a:spcBef>
                <a:spcPts val="750"/>
              </a:spcBef>
              <a:spcAft>
                <a:spcPts val="0"/>
              </a:spcAft>
              <a:buClrTx/>
              <a:buSzTx/>
              <a:buFont typeface="Arial" panose="020B0604020202020204" pitchFamily="34" charset="0"/>
              <a:tabLst/>
            </a:pPr>
            <a:r>
              <a:rPr lang="en-US" noProof="0" dirty="0"/>
              <a:t>Presentation title</a:t>
            </a:r>
          </a:p>
        </p:txBody>
      </p:sp>
      <p:sp>
        <p:nvSpPr>
          <p:cNvPr id="3" name="Text Placeholder 2"/>
          <p:cNvSpPr>
            <a:spLocks noGrp="1"/>
          </p:cNvSpPr>
          <p:nvPr>
            <p:ph type="body" idx="1" hasCustomPrompt="1"/>
          </p:nvPr>
        </p:nvSpPr>
        <p:spPr>
          <a:xfrm>
            <a:off x="301568" y="2795264"/>
            <a:ext cx="4161788" cy="290451"/>
          </a:xfrm>
          <a:prstGeom prst="rect">
            <a:avLst/>
          </a:prstGeom>
          <a:ln>
            <a:noFill/>
          </a:ln>
        </p:spPr>
        <p:txBody>
          <a:bodyPr vert="horz" wrap="square" lIns="68187" tIns="34093" rIns="68187" bIns="34093" rtlCol="0">
            <a:spAutoFit/>
          </a:bodyPr>
          <a:lstStyle>
            <a:lvl1pPr>
              <a:defRPr lang="fr-FR" sz="1600" b="1" dirty="0" smtClean="0">
                <a:solidFill>
                  <a:schemeClr val="bg1"/>
                </a:solidFill>
              </a:defRPr>
            </a:lvl1pPr>
          </a:lstStyle>
          <a:p>
            <a:pPr lvl="0"/>
            <a:r>
              <a:rPr lang="en-US" noProof="0" dirty="0"/>
              <a:t>Speaker’s name</a:t>
            </a:r>
          </a:p>
        </p:txBody>
      </p:sp>
      <p:sp>
        <p:nvSpPr>
          <p:cNvPr id="13" name="Espace réservé du texte 20">
            <a:extLst>
              <a:ext uri="{FF2B5EF4-FFF2-40B4-BE49-F238E27FC236}">
                <a16:creationId xmlns:a16="http://schemas.microsoft.com/office/drawing/2014/main" id="{411AFC5A-BF12-453C-B7C7-C19EE5BEDBFF}"/>
              </a:ext>
            </a:extLst>
          </p:cNvPr>
          <p:cNvSpPr>
            <a:spLocks noGrp="1"/>
          </p:cNvSpPr>
          <p:nvPr>
            <p:ph type="body" sz="quarter" idx="15" hasCustomPrompt="1"/>
          </p:nvPr>
        </p:nvSpPr>
        <p:spPr>
          <a:xfrm>
            <a:off x="301567" y="3297982"/>
            <a:ext cx="4164923" cy="479659"/>
          </a:xfrm>
          <a:prstGeom prst="rect">
            <a:avLst/>
          </a:prstGeom>
          <a:ln>
            <a:noFill/>
          </a:ln>
        </p:spPr>
        <p:txBody>
          <a:bodyPr/>
          <a:lstStyle>
            <a:lvl1pPr marL="0" indent="0" algn="l">
              <a:buNone/>
              <a:defRPr sz="1400" b="1" i="0">
                <a:solidFill>
                  <a:schemeClr val="bg1"/>
                </a:solidFill>
                <a:latin typeface="Arial" panose="020B0604020202020204" pitchFamily="34" charset="0"/>
                <a:cs typeface="Arial" panose="020B0604020202020204" pitchFamily="34" charset="0"/>
              </a:defRPr>
            </a:lvl1pPr>
          </a:lstStyle>
          <a:p>
            <a:pPr lvl="0"/>
            <a:r>
              <a:rPr lang="en-US" noProof="0" dirty="0"/>
              <a:t>Place and date XX/XX/202X</a:t>
            </a:r>
          </a:p>
        </p:txBody>
      </p:sp>
      <p:grpSp>
        <p:nvGrpSpPr>
          <p:cNvPr id="11" name="Groupe 10">
            <a:extLst>
              <a:ext uri="{FF2B5EF4-FFF2-40B4-BE49-F238E27FC236}">
                <a16:creationId xmlns:a16="http://schemas.microsoft.com/office/drawing/2014/main" id="{45184D19-7EAD-48FC-A795-9B2AE08FBC30}"/>
              </a:ext>
            </a:extLst>
          </p:cNvPr>
          <p:cNvGrpSpPr/>
          <p:nvPr userDrawn="1"/>
        </p:nvGrpSpPr>
        <p:grpSpPr>
          <a:xfrm>
            <a:off x="395288" y="382225"/>
            <a:ext cx="2056364" cy="306040"/>
            <a:chOff x="395288" y="382225"/>
            <a:chExt cx="2056364" cy="306040"/>
          </a:xfrm>
        </p:grpSpPr>
        <p:sp>
          <p:nvSpPr>
            <p:cNvPr id="12" name="Forme libre : forme 11">
              <a:extLst>
                <a:ext uri="{FF2B5EF4-FFF2-40B4-BE49-F238E27FC236}">
                  <a16:creationId xmlns:a16="http://schemas.microsoft.com/office/drawing/2014/main" id="{4EB9FDD3-FE51-43E8-A959-8DC3EE5F605E}"/>
                </a:ext>
              </a:extLst>
            </p:cNvPr>
            <p:cNvSpPr/>
            <p:nvPr/>
          </p:nvSpPr>
          <p:spPr>
            <a:xfrm>
              <a:off x="395288" y="382225"/>
              <a:ext cx="157282" cy="301824"/>
            </a:xfrm>
            <a:custGeom>
              <a:avLst/>
              <a:gdLst>
                <a:gd name="connsiteX0" fmla="*/ 90271 w 157282"/>
                <a:gd name="connsiteY0" fmla="*/ 94805 h 301824"/>
                <a:gd name="connsiteX1" fmla="*/ 155695 w 157282"/>
                <a:gd name="connsiteY1" fmla="*/ 94805 h 301824"/>
                <a:gd name="connsiteX2" fmla="*/ 155695 w 157282"/>
                <a:gd name="connsiteY2" fmla="*/ 137016 h 301824"/>
                <a:gd name="connsiteX3" fmla="*/ 92764 w 157282"/>
                <a:gd name="connsiteY3" fmla="*/ 137016 h 301824"/>
                <a:gd name="connsiteX4" fmla="*/ 92764 w 157282"/>
                <a:gd name="connsiteY4" fmla="*/ 301824 h 301824"/>
                <a:gd name="connsiteX5" fmla="*/ 35999 w 157282"/>
                <a:gd name="connsiteY5" fmla="*/ 301824 h 301824"/>
                <a:gd name="connsiteX6" fmla="*/ 35999 w 157282"/>
                <a:gd name="connsiteY6" fmla="*/ 137061 h 301824"/>
                <a:gd name="connsiteX7" fmla="*/ 0 w 157282"/>
                <a:gd name="connsiteY7" fmla="*/ 137061 h 301824"/>
                <a:gd name="connsiteX8" fmla="*/ 0 w 157282"/>
                <a:gd name="connsiteY8" fmla="*/ 94850 h 301824"/>
                <a:gd name="connsiteX9" fmla="*/ 35999 w 157282"/>
                <a:gd name="connsiteY9" fmla="*/ 94850 h 301824"/>
                <a:gd name="connsiteX10" fmla="*/ 35999 w 157282"/>
                <a:gd name="connsiteY10" fmla="*/ 70004 h 301824"/>
                <a:gd name="connsiteX11" fmla="*/ 57128 w 157282"/>
                <a:gd name="connsiteY11" fmla="*/ 18045 h 301824"/>
                <a:gd name="connsiteX12" fmla="*/ 114255 w 157282"/>
                <a:gd name="connsiteY12" fmla="*/ 0 h 301824"/>
                <a:gd name="connsiteX13" fmla="*/ 139282 w 157282"/>
                <a:gd name="connsiteY13" fmla="*/ 2902 h 301824"/>
                <a:gd name="connsiteX14" fmla="*/ 157282 w 157282"/>
                <a:gd name="connsiteY14" fmla="*/ 10791 h 301824"/>
                <a:gd name="connsiteX15" fmla="*/ 149393 w 157282"/>
                <a:gd name="connsiteY15" fmla="*/ 48468 h 301824"/>
                <a:gd name="connsiteX16" fmla="*/ 125771 w 157282"/>
                <a:gd name="connsiteY16" fmla="*/ 42256 h 301824"/>
                <a:gd name="connsiteX17" fmla="*/ 90180 w 157282"/>
                <a:gd name="connsiteY17" fmla="*/ 74130 h 301824"/>
                <a:gd name="connsiteX18" fmla="*/ 90180 w 157282"/>
                <a:gd name="connsiteY18" fmla="*/ 94805 h 30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82" h="301824">
                  <a:moveTo>
                    <a:pt x="90271" y="94805"/>
                  </a:moveTo>
                  <a:lnTo>
                    <a:pt x="155695" y="94805"/>
                  </a:lnTo>
                  <a:lnTo>
                    <a:pt x="155695" y="137016"/>
                  </a:lnTo>
                  <a:lnTo>
                    <a:pt x="92764" y="137016"/>
                  </a:lnTo>
                  <a:lnTo>
                    <a:pt x="92764" y="301824"/>
                  </a:lnTo>
                  <a:lnTo>
                    <a:pt x="35999" y="301824"/>
                  </a:lnTo>
                  <a:lnTo>
                    <a:pt x="35999" y="137061"/>
                  </a:lnTo>
                  <a:lnTo>
                    <a:pt x="0" y="137061"/>
                  </a:lnTo>
                  <a:lnTo>
                    <a:pt x="0" y="94850"/>
                  </a:lnTo>
                  <a:lnTo>
                    <a:pt x="35999" y="94850"/>
                  </a:lnTo>
                  <a:lnTo>
                    <a:pt x="35999" y="70004"/>
                  </a:lnTo>
                  <a:cubicBezTo>
                    <a:pt x="35999" y="47380"/>
                    <a:pt x="43027" y="30060"/>
                    <a:pt x="57128" y="18045"/>
                  </a:cubicBezTo>
                  <a:cubicBezTo>
                    <a:pt x="71228" y="6030"/>
                    <a:pt x="90271" y="0"/>
                    <a:pt x="114255" y="0"/>
                  </a:cubicBezTo>
                  <a:cubicBezTo>
                    <a:pt x="123368" y="0"/>
                    <a:pt x="131711" y="952"/>
                    <a:pt x="139282" y="2902"/>
                  </a:cubicBezTo>
                  <a:cubicBezTo>
                    <a:pt x="146899" y="4851"/>
                    <a:pt x="152884" y="7481"/>
                    <a:pt x="157282" y="10791"/>
                  </a:cubicBezTo>
                  <a:lnTo>
                    <a:pt x="149393" y="48468"/>
                  </a:lnTo>
                  <a:cubicBezTo>
                    <a:pt x="143046" y="44342"/>
                    <a:pt x="135157" y="42256"/>
                    <a:pt x="125771" y="42256"/>
                  </a:cubicBezTo>
                  <a:cubicBezTo>
                    <a:pt x="102013" y="42256"/>
                    <a:pt x="90180" y="52866"/>
                    <a:pt x="90180" y="74130"/>
                  </a:cubicBezTo>
                  <a:lnTo>
                    <a:pt x="90180" y="94805"/>
                  </a:lnTo>
                  <a:close/>
                </a:path>
              </a:pathLst>
            </a:custGeom>
            <a:solidFill>
              <a:srgbClr val="FFFFFF"/>
            </a:solidFill>
            <a:ln w="4532"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4B4E43D1-89B7-4B27-B51D-5138DD545DDF}"/>
                </a:ext>
              </a:extLst>
            </p:cNvPr>
            <p:cNvSpPr/>
            <p:nvPr/>
          </p:nvSpPr>
          <p:spPr>
            <a:xfrm>
              <a:off x="567124" y="472903"/>
              <a:ext cx="139509" cy="211145"/>
            </a:xfrm>
            <a:custGeom>
              <a:avLst/>
              <a:gdLst>
                <a:gd name="connsiteX0" fmla="*/ 139509 w 139509"/>
                <a:gd name="connsiteY0" fmla="*/ 4534 h 211145"/>
                <a:gd name="connsiteX1" fmla="*/ 132481 w 139509"/>
                <a:gd name="connsiteY1" fmla="*/ 54226 h 211145"/>
                <a:gd name="connsiteX2" fmla="*/ 106411 w 139509"/>
                <a:gd name="connsiteY2" fmla="*/ 48014 h 211145"/>
                <a:gd name="connsiteX3" fmla="*/ 71409 w 139509"/>
                <a:gd name="connsiteY3" fmla="*/ 62704 h 211145"/>
                <a:gd name="connsiteX4" fmla="*/ 56719 w 139509"/>
                <a:gd name="connsiteY4" fmla="*/ 103918 h 211145"/>
                <a:gd name="connsiteX5" fmla="*/ 56719 w 139509"/>
                <a:gd name="connsiteY5" fmla="*/ 211146 h 211145"/>
                <a:gd name="connsiteX6" fmla="*/ 0 w 139509"/>
                <a:gd name="connsiteY6" fmla="*/ 211146 h 211145"/>
                <a:gd name="connsiteX7" fmla="*/ 0 w 139509"/>
                <a:gd name="connsiteY7" fmla="*/ 4126 h 211145"/>
                <a:gd name="connsiteX8" fmla="*/ 49284 w 139509"/>
                <a:gd name="connsiteY8" fmla="*/ 4126 h 211145"/>
                <a:gd name="connsiteX9" fmla="*/ 53002 w 139509"/>
                <a:gd name="connsiteY9" fmla="*/ 44705 h 211145"/>
                <a:gd name="connsiteX10" fmla="*/ 117157 w 139509"/>
                <a:gd name="connsiteY10" fmla="*/ 0 h 211145"/>
                <a:gd name="connsiteX11" fmla="*/ 139509 w 139509"/>
                <a:gd name="connsiteY11" fmla="*/ 4534 h 21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509" h="211145">
                  <a:moveTo>
                    <a:pt x="139509" y="4534"/>
                  </a:moveTo>
                  <a:lnTo>
                    <a:pt x="132481" y="54226"/>
                  </a:lnTo>
                  <a:cubicBezTo>
                    <a:pt x="126134" y="50100"/>
                    <a:pt x="117429" y="48014"/>
                    <a:pt x="106411" y="48014"/>
                  </a:cubicBezTo>
                  <a:cubicBezTo>
                    <a:pt x="92900" y="48014"/>
                    <a:pt x="81203" y="52911"/>
                    <a:pt x="71409" y="62704"/>
                  </a:cubicBezTo>
                  <a:cubicBezTo>
                    <a:pt x="61616" y="72498"/>
                    <a:pt x="56719" y="86236"/>
                    <a:pt x="56719" y="103918"/>
                  </a:cubicBezTo>
                  <a:lnTo>
                    <a:pt x="56719" y="211146"/>
                  </a:lnTo>
                  <a:lnTo>
                    <a:pt x="0" y="211146"/>
                  </a:lnTo>
                  <a:lnTo>
                    <a:pt x="0" y="4126"/>
                  </a:lnTo>
                  <a:lnTo>
                    <a:pt x="49284" y="4126"/>
                  </a:lnTo>
                  <a:lnTo>
                    <a:pt x="53002" y="44705"/>
                  </a:lnTo>
                  <a:cubicBezTo>
                    <a:pt x="64291" y="14917"/>
                    <a:pt x="85691" y="0"/>
                    <a:pt x="117157" y="0"/>
                  </a:cubicBezTo>
                  <a:cubicBezTo>
                    <a:pt x="126814" y="0"/>
                    <a:pt x="134250" y="1496"/>
                    <a:pt x="139509" y="4534"/>
                  </a:cubicBezTo>
                </a:path>
              </a:pathLst>
            </a:custGeom>
            <a:solidFill>
              <a:srgbClr val="FFFFFF"/>
            </a:solidFill>
            <a:ln w="4532"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D7870DE2-EEAB-4865-9016-41DDFC5A53AD}"/>
                </a:ext>
              </a:extLst>
            </p:cNvPr>
            <p:cNvSpPr/>
            <p:nvPr/>
          </p:nvSpPr>
          <p:spPr>
            <a:xfrm>
              <a:off x="707494" y="472903"/>
              <a:ext cx="216087" cy="215316"/>
            </a:xfrm>
            <a:custGeom>
              <a:avLst/>
              <a:gdLst>
                <a:gd name="connsiteX0" fmla="*/ 216087 w 216087"/>
                <a:gd name="connsiteY0" fmla="*/ 175146 h 215316"/>
                <a:gd name="connsiteX1" fmla="*/ 211961 w 216087"/>
                <a:gd name="connsiteY1" fmla="*/ 209513 h 215316"/>
                <a:gd name="connsiteX2" fmla="*/ 185030 w 216087"/>
                <a:gd name="connsiteY2" fmla="*/ 215317 h 215316"/>
                <a:gd name="connsiteX3" fmla="*/ 137423 w 216087"/>
                <a:gd name="connsiteY3" fmla="*/ 184259 h 215316"/>
                <a:gd name="connsiteX4" fmla="*/ 109268 w 216087"/>
                <a:gd name="connsiteY4" fmla="*/ 207428 h 215316"/>
                <a:gd name="connsiteX5" fmla="*/ 64155 w 216087"/>
                <a:gd name="connsiteY5" fmla="*/ 215317 h 215316"/>
                <a:gd name="connsiteX6" fmla="*/ 16957 w 216087"/>
                <a:gd name="connsiteY6" fmla="*/ 201670 h 215316"/>
                <a:gd name="connsiteX7" fmla="*/ 0 w 216087"/>
                <a:gd name="connsiteY7" fmla="*/ 162315 h 215316"/>
                <a:gd name="connsiteX8" fmla="*/ 80749 w 216087"/>
                <a:gd name="connsiteY8" fmla="*/ 96890 h 215316"/>
                <a:gd name="connsiteX9" fmla="*/ 130441 w 216087"/>
                <a:gd name="connsiteY9" fmla="*/ 87369 h 215316"/>
                <a:gd name="connsiteX10" fmla="*/ 130441 w 216087"/>
                <a:gd name="connsiteY10" fmla="*/ 77440 h 215316"/>
                <a:gd name="connsiteX11" fmla="*/ 121147 w 216087"/>
                <a:gd name="connsiteY11" fmla="*/ 51143 h 215316"/>
                <a:gd name="connsiteX12" fmla="*/ 95258 w 216087"/>
                <a:gd name="connsiteY12" fmla="*/ 41395 h 215316"/>
                <a:gd name="connsiteX13" fmla="*/ 64200 w 216087"/>
                <a:gd name="connsiteY13" fmla="*/ 49647 h 215316"/>
                <a:gd name="connsiteX14" fmla="*/ 47652 w 216087"/>
                <a:gd name="connsiteY14" fmla="*/ 76578 h 215316"/>
                <a:gd name="connsiteX15" fmla="*/ 2539 w 216087"/>
                <a:gd name="connsiteY15" fmla="*/ 57536 h 215316"/>
                <a:gd name="connsiteX16" fmla="*/ 32327 w 216087"/>
                <a:gd name="connsiteY16" fmla="*/ 15325 h 215316"/>
                <a:gd name="connsiteX17" fmla="*/ 92719 w 216087"/>
                <a:gd name="connsiteY17" fmla="*/ 0 h 215316"/>
                <a:gd name="connsiteX18" fmla="*/ 161861 w 216087"/>
                <a:gd name="connsiteY18" fmla="*/ 19269 h 215316"/>
                <a:gd name="connsiteX19" fmla="*/ 186707 w 216087"/>
                <a:gd name="connsiteY19" fmla="*/ 76216 h 215316"/>
                <a:gd name="connsiteX20" fmla="*/ 186707 w 216087"/>
                <a:gd name="connsiteY20" fmla="*/ 161091 h 215316"/>
                <a:gd name="connsiteX21" fmla="*/ 190425 w 216087"/>
                <a:gd name="connsiteY21" fmla="*/ 173106 h 215316"/>
                <a:gd name="connsiteX22" fmla="*/ 202032 w 216087"/>
                <a:gd name="connsiteY22" fmla="*/ 176824 h 215316"/>
                <a:gd name="connsiteX23" fmla="*/ 216087 w 216087"/>
                <a:gd name="connsiteY23" fmla="*/ 175146 h 215316"/>
                <a:gd name="connsiteX24" fmla="*/ 115298 w 216087"/>
                <a:gd name="connsiteY24" fmla="*/ 167892 h 215316"/>
                <a:gd name="connsiteX25" fmla="*/ 130396 w 216087"/>
                <a:gd name="connsiteY25" fmla="*/ 143681 h 215316"/>
                <a:gd name="connsiteX26" fmla="*/ 130396 w 216087"/>
                <a:gd name="connsiteY26" fmla="*/ 122144 h 215316"/>
                <a:gd name="connsiteX27" fmla="*/ 86099 w 216087"/>
                <a:gd name="connsiteY27" fmla="*/ 132074 h 215316"/>
                <a:gd name="connsiteX28" fmla="*/ 65198 w 216087"/>
                <a:gd name="connsiteY28" fmla="*/ 140960 h 215316"/>
                <a:gd name="connsiteX29" fmla="*/ 58352 w 216087"/>
                <a:gd name="connsiteY29" fmla="*/ 156466 h 215316"/>
                <a:gd name="connsiteX30" fmla="*/ 64563 w 216087"/>
                <a:gd name="connsiteY30" fmla="*/ 171564 h 215316"/>
                <a:gd name="connsiteX31" fmla="*/ 81928 w 216087"/>
                <a:gd name="connsiteY31" fmla="*/ 176733 h 215316"/>
                <a:gd name="connsiteX32" fmla="*/ 115298 w 216087"/>
                <a:gd name="connsiteY32" fmla="*/ 167892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6087" h="215316">
                  <a:moveTo>
                    <a:pt x="216087" y="175146"/>
                  </a:moveTo>
                  <a:lnTo>
                    <a:pt x="211961" y="209513"/>
                  </a:lnTo>
                  <a:cubicBezTo>
                    <a:pt x="204208" y="213367"/>
                    <a:pt x="195276" y="215317"/>
                    <a:pt x="185030" y="215317"/>
                  </a:cubicBezTo>
                  <a:cubicBezTo>
                    <a:pt x="158552" y="215317"/>
                    <a:pt x="142683" y="204979"/>
                    <a:pt x="137423" y="184259"/>
                  </a:cubicBezTo>
                  <a:cubicBezTo>
                    <a:pt x="131348" y="194461"/>
                    <a:pt x="121963" y="202214"/>
                    <a:pt x="109268" y="207428"/>
                  </a:cubicBezTo>
                  <a:cubicBezTo>
                    <a:pt x="96573" y="212642"/>
                    <a:pt x="81520" y="215317"/>
                    <a:pt x="64155" y="215317"/>
                  </a:cubicBezTo>
                  <a:cubicBezTo>
                    <a:pt x="43979" y="215317"/>
                    <a:pt x="28292" y="210738"/>
                    <a:pt x="16957" y="201670"/>
                  </a:cubicBezTo>
                  <a:cubicBezTo>
                    <a:pt x="5622" y="192556"/>
                    <a:pt x="0" y="179453"/>
                    <a:pt x="0" y="162315"/>
                  </a:cubicBezTo>
                  <a:cubicBezTo>
                    <a:pt x="0" y="128628"/>
                    <a:pt x="26932" y="106820"/>
                    <a:pt x="80749" y="96890"/>
                  </a:cubicBezTo>
                  <a:lnTo>
                    <a:pt x="130441" y="87369"/>
                  </a:lnTo>
                  <a:lnTo>
                    <a:pt x="130441" y="77440"/>
                  </a:lnTo>
                  <a:cubicBezTo>
                    <a:pt x="130441" y="66422"/>
                    <a:pt x="127358" y="57626"/>
                    <a:pt x="121147" y="51143"/>
                  </a:cubicBezTo>
                  <a:cubicBezTo>
                    <a:pt x="114935" y="44659"/>
                    <a:pt x="106321" y="41395"/>
                    <a:pt x="95258" y="41395"/>
                  </a:cubicBezTo>
                  <a:cubicBezTo>
                    <a:pt x="82563" y="41395"/>
                    <a:pt x="72226" y="44161"/>
                    <a:pt x="64200" y="49647"/>
                  </a:cubicBezTo>
                  <a:cubicBezTo>
                    <a:pt x="56175" y="55178"/>
                    <a:pt x="50689" y="64155"/>
                    <a:pt x="47652" y="76578"/>
                  </a:cubicBezTo>
                  <a:lnTo>
                    <a:pt x="2539" y="57536"/>
                  </a:lnTo>
                  <a:cubicBezTo>
                    <a:pt x="6937" y="39581"/>
                    <a:pt x="16866" y="25526"/>
                    <a:pt x="32327" y="15325"/>
                  </a:cubicBezTo>
                  <a:cubicBezTo>
                    <a:pt x="47742" y="5123"/>
                    <a:pt x="67873" y="0"/>
                    <a:pt x="92719" y="0"/>
                  </a:cubicBezTo>
                  <a:cubicBezTo>
                    <a:pt x="122235" y="0"/>
                    <a:pt x="145313" y="6393"/>
                    <a:pt x="161861" y="19269"/>
                  </a:cubicBezTo>
                  <a:cubicBezTo>
                    <a:pt x="178410" y="32100"/>
                    <a:pt x="186707" y="51098"/>
                    <a:pt x="186707" y="76216"/>
                  </a:cubicBezTo>
                  <a:lnTo>
                    <a:pt x="186707" y="161091"/>
                  </a:lnTo>
                  <a:cubicBezTo>
                    <a:pt x="186707" y="166622"/>
                    <a:pt x="187931" y="170612"/>
                    <a:pt x="190425" y="173106"/>
                  </a:cubicBezTo>
                  <a:cubicBezTo>
                    <a:pt x="192919" y="175600"/>
                    <a:pt x="196773" y="176824"/>
                    <a:pt x="202032" y="176824"/>
                  </a:cubicBezTo>
                  <a:cubicBezTo>
                    <a:pt x="207835" y="176778"/>
                    <a:pt x="212505" y="176234"/>
                    <a:pt x="216087" y="175146"/>
                  </a:cubicBezTo>
                  <a:moveTo>
                    <a:pt x="115298" y="167892"/>
                  </a:moveTo>
                  <a:cubicBezTo>
                    <a:pt x="125363" y="161952"/>
                    <a:pt x="130396" y="153882"/>
                    <a:pt x="130396" y="143681"/>
                  </a:cubicBezTo>
                  <a:lnTo>
                    <a:pt x="130396" y="122144"/>
                  </a:lnTo>
                  <a:lnTo>
                    <a:pt x="86099" y="132074"/>
                  </a:lnTo>
                  <a:cubicBezTo>
                    <a:pt x="76714" y="134295"/>
                    <a:pt x="69732" y="137242"/>
                    <a:pt x="65198" y="140960"/>
                  </a:cubicBezTo>
                  <a:cubicBezTo>
                    <a:pt x="60619" y="144678"/>
                    <a:pt x="58352" y="149847"/>
                    <a:pt x="58352" y="156466"/>
                  </a:cubicBezTo>
                  <a:cubicBezTo>
                    <a:pt x="58352" y="163086"/>
                    <a:pt x="60437" y="168119"/>
                    <a:pt x="64563" y="171564"/>
                  </a:cubicBezTo>
                  <a:cubicBezTo>
                    <a:pt x="68689" y="175010"/>
                    <a:pt x="74493" y="176733"/>
                    <a:pt x="81928" y="176733"/>
                  </a:cubicBezTo>
                  <a:cubicBezTo>
                    <a:pt x="94079" y="176778"/>
                    <a:pt x="105187" y="173831"/>
                    <a:pt x="115298" y="167892"/>
                  </a:cubicBezTo>
                </a:path>
              </a:pathLst>
            </a:custGeom>
            <a:solidFill>
              <a:srgbClr val="FFFFFF"/>
            </a:solidFill>
            <a:ln w="4532"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CEC501A3-36DF-411A-BAB6-612AAB9344EC}"/>
                </a:ext>
              </a:extLst>
            </p:cNvPr>
            <p:cNvSpPr/>
            <p:nvPr/>
          </p:nvSpPr>
          <p:spPr>
            <a:xfrm>
              <a:off x="933692" y="472903"/>
              <a:ext cx="332835" cy="211190"/>
            </a:xfrm>
            <a:custGeom>
              <a:avLst/>
              <a:gdLst>
                <a:gd name="connsiteX0" fmla="*/ 311935 w 332835"/>
                <a:gd name="connsiteY0" fmla="*/ 19451 h 211190"/>
                <a:gd name="connsiteX1" fmla="*/ 332836 w 332835"/>
                <a:gd name="connsiteY1" fmla="*/ 75354 h 211190"/>
                <a:gd name="connsiteX2" fmla="*/ 332836 w 332835"/>
                <a:gd name="connsiteY2" fmla="*/ 211146 h 211190"/>
                <a:gd name="connsiteX3" fmla="*/ 276116 w 332835"/>
                <a:gd name="connsiteY3" fmla="*/ 211146 h 211190"/>
                <a:gd name="connsiteX4" fmla="*/ 276116 w 332835"/>
                <a:gd name="connsiteY4" fmla="*/ 86553 h 211190"/>
                <a:gd name="connsiteX5" fmla="*/ 266595 w 332835"/>
                <a:gd name="connsiteY5" fmla="*/ 54861 h 211190"/>
                <a:gd name="connsiteX6" fmla="*/ 240525 w 332835"/>
                <a:gd name="connsiteY6" fmla="*/ 44705 h 211190"/>
                <a:gd name="connsiteX7" fmla="*/ 207835 w 332835"/>
                <a:gd name="connsiteY7" fmla="*/ 59213 h 211190"/>
                <a:gd name="connsiteX8" fmla="*/ 195004 w 332835"/>
                <a:gd name="connsiteY8" fmla="*/ 99792 h 211190"/>
                <a:gd name="connsiteX9" fmla="*/ 195004 w 332835"/>
                <a:gd name="connsiteY9" fmla="*/ 211191 h 211190"/>
                <a:gd name="connsiteX10" fmla="*/ 138285 w 332835"/>
                <a:gd name="connsiteY10" fmla="*/ 211191 h 211190"/>
                <a:gd name="connsiteX11" fmla="*/ 138285 w 332835"/>
                <a:gd name="connsiteY11" fmla="*/ 86553 h 211190"/>
                <a:gd name="connsiteX12" fmla="*/ 128764 w 332835"/>
                <a:gd name="connsiteY12" fmla="*/ 54861 h 211190"/>
                <a:gd name="connsiteX13" fmla="*/ 102285 w 332835"/>
                <a:gd name="connsiteY13" fmla="*/ 44705 h 211190"/>
                <a:gd name="connsiteX14" fmla="*/ 70185 w 332835"/>
                <a:gd name="connsiteY14" fmla="*/ 58987 h 211190"/>
                <a:gd name="connsiteX15" fmla="*/ 56719 w 332835"/>
                <a:gd name="connsiteY15" fmla="*/ 101424 h 211190"/>
                <a:gd name="connsiteX16" fmla="*/ 56719 w 332835"/>
                <a:gd name="connsiteY16" fmla="*/ 211146 h 211190"/>
                <a:gd name="connsiteX17" fmla="*/ 0 w 332835"/>
                <a:gd name="connsiteY17" fmla="*/ 211146 h 211190"/>
                <a:gd name="connsiteX18" fmla="*/ 0 w 332835"/>
                <a:gd name="connsiteY18" fmla="*/ 4126 h 211190"/>
                <a:gd name="connsiteX19" fmla="*/ 50916 w 332835"/>
                <a:gd name="connsiteY19" fmla="*/ 4126 h 211190"/>
                <a:gd name="connsiteX20" fmla="*/ 52594 w 332835"/>
                <a:gd name="connsiteY20" fmla="*/ 40987 h 211190"/>
                <a:gd name="connsiteX21" fmla="*/ 80931 w 332835"/>
                <a:gd name="connsiteY21" fmla="*/ 10337 h 211190"/>
                <a:gd name="connsiteX22" fmla="*/ 121283 w 332835"/>
                <a:gd name="connsiteY22" fmla="*/ 0 h 211190"/>
                <a:gd name="connsiteX23" fmla="*/ 162496 w 332835"/>
                <a:gd name="connsiteY23" fmla="*/ 10745 h 211190"/>
                <a:gd name="connsiteX24" fmla="*/ 188793 w 332835"/>
                <a:gd name="connsiteY24" fmla="*/ 41803 h 211190"/>
                <a:gd name="connsiteX25" fmla="*/ 217765 w 332835"/>
                <a:gd name="connsiteY25" fmla="*/ 10745 h 211190"/>
                <a:gd name="connsiteX26" fmla="*/ 259160 w 332835"/>
                <a:gd name="connsiteY26" fmla="*/ 0 h 211190"/>
                <a:gd name="connsiteX27" fmla="*/ 311935 w 332835"/>
                <a:gd name="connsiteY27" fmla="*/ 19451 h 2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2835" h="211190">
                  <a:moveTo>
                    <a:pt x="311935" y="19451"/>
                  </a:moveTo>
                  <a:cubicBezTo>
                    <a:pt x="325854" y="32418"/>
                    <a:pt x="332836" y="51052"/>
                    <a:pt x="332836" y="75354"/>
                  </a:cubicBezTo>
                  <a:lnTo>
                    <a:pt x="332836" y="211146"/>
                  </a:lnTo>
                  <a:lnTo>
                    <a:pt x="276116" y="211146"/>
                  </a:lnTo>
                  <a:lnTo>
                    <a:pt x="276116" y="86553"/>
                  </a:lnTo>
                  <a:cubicBezTo>
                    <a:pt x="276116" y="72180"/>
                    <a:pt x="272943" y="61662"/>
                    <a:pt x="266595" y="54861"/>
                  </a:cubicBezTo>
                  <a:cubicBezTo>
                    <a:pt x="260248" y="48105"/>
                    <a:pt x="251543" y="44705"/>
                    <a:pt x="240525" y="44705"/>
                  </a:cubicBezTo>
                  <a:cubicBezTo>
                    <a:pt x="227286" y="44705"/>
                    <a:pt x="216359" y="49556"/>
                    <a:pt x="207835" y="59213"/>
                  </a:cubicBezTo>
                  <a:cubicBezTo>
                    <a:pt x="199266" y="68871"/>
                    <a:pt x="195004" y="82427"/>
                    <a:pt x="195004" y="99792"/>
                  </a:cubicBezTo>
                  <a:lnTo>
                    <a:pt x="195004" y="211191"/>
                  </a:lnTo>
                  <a:lnTo>
                    <a:pt x="138285" y="211191"/>
                  </a:lnTo>
                  <a:lnTo>
                    <a:pt x="138285" y="86553"/>
                  </a:lnTo>
                  <a:cubicBezTo>
                    <a:pt x="138285" y="72180"/>
                    <a:pt x="135111" y="61662"/>
                    <a:pt x="128764" y="54861"/>
                  </a:cubicBezTo>
                  <a:cubicBezTo>
                    <a:pt x="122416" y="48105"/>
                    <a:pt x="113575" y="44705"/>
                    <a:pt x="102285" y="44705"/>
                  </a:cubicBezTo>
                  <a:cubicBezTo>
                    <a:pt x="89863" y="44705"/>
                    <a:pt x="79162" y="49465"/>
                    <a:pt x="70185" y="58987"/>
                  </a:cubicBezTo>
                  <a:cubicBezTo>
                    <a:pt x="61208" y="68508"/>
                    <a:pt x="56719" y="82654"/>
                    <a:pt x="56719" y="101424"/>
                  </a:cubicBezTo>
                  <a:lnTo>
                    <a:pt x="56719" y="211146"/>
                  </a:lnTo>
                  <a:lnTo>
                    <a:pt x="0" y="211146"/>
                  </a:lnTo>
                  <a:lnTo>
                    <a:pt x="0" y="4126"/>
                  </a:lnTo>
                  <a:lnTo>
                    <a:pt x="50916" y="4126"/>
                  </a:lnTo>
                  <a:lnTo>
                    <a:pt x="52594" y="40987"/>
                  </a:lnTo>
                  <a:cubicBezTo>
                    <a:pt x="59485" y="27476"/>
                    <a:pt x="68961" y="17229"/>
                    <a:pt x="80931" y="10337"/>
                  </a:cubicBezTo>
                  <a:cubicBezTo>
                    <a:pt x="92946" y="3446"/>
                    <a:pt x="106411" y="0"/>
                    <a:pt x="121283" y="0"/>
                  </a:cubicBezTo>
                  <a:cubicBezTo>
                    <a:pt x="136743" y="0"/>
                    <a:pt x="150481" y="3582"/>
                    <a:pt x="162496" y="10745"/>
                  </a:cubicBezTo>
                  <a:cubicBezTo>
                    <a:pt x="174511" y="17909"/>
                    <a:pt x="183262" y="28292"/>
                    <a:pt x="188793" y="41803"/>
                  </a:cubicBezTo>
                  <a:cubicBezTo>
                    <a:pt x="195412" y="28292"/>
                    <a:pt x="205070" y="17909"/>
                    <a:pt x="217765" y="10745"/>
                  </a:cubicBezTo>
                  <a:cubicBezTo>
                    <a:pt x="230460" y="3582"/>
                    <a:pt x="244243" y="0"/>
                    <a:pt x="259160" y="0"/>
                  </a:cubicBezTo>
                  <a:cubicBezTo>
                    <a:pt x="280378" y="0"/>
                    <a:pt x="297970" y="6484"/>
                    <a:pt x="311935" y="19451"/>
                  </a:cubicBezTo>
                </a:path>
              </a:pathLst>
            </a:custGeom>
            <a:solidFill>
              <a:srgbClr val="FFFFFF"/>
            </a:solidFill>
            <a:ln w="4532"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8F697B11-D762-4EEC-950A-5B2A0B36B599}"/>
                </a:ext>
              </a:extLst>
            </p:cNvPr>
            <p:cNvSpPr/>
            <p:nvPr/>
          </p:nvSpPr>
          <p:spPr>
            <a:xfrm>
              <a:off x="1287792" y="472903"/>
              <a:ext cx="216087" cy="215316"/>
            </a:xfrm>
            <a:custGeom>
              <a:avLst/>
              <a:gdLst>
                <a:gd name="connsiteX0" fmla="*/ 216087 w 216087"/>
                <a:gd name="connsiteY0" fmla="*/ 175146 h 215316"/>
                <a:gd name="connsiteX1" fmla="*/ 211961 w 216087"/>
                <a:gd name="connsiteY1" fmla="*/ 209513 h 215316"/>
                <a:gd name="connsiteX2" fmla="*/ 185030 w 216087"/>
                <a:gd name="connsiteY2" fmla="*/ 215317 h 215316"/>
                <a:gd name="connsiteX3" fmla="*/ 137423 w 216087"/>
                <a:gd name="connsiteY3" fmla="*/ 184259 h 215316"/>
                <a:gd name="connsiteX4" fmla="*/ 109268 w 216087"/>
                <a:gd name="connsiteY4" fmla="*/ 207428 h 215316"/>
                <a:gd name="connsiteX5" fmla="*/ 64155 w 216087"/>
                <a:gd name="connsiteY5" fmla="*/ 215317 h 215316"/>
                <a:gd name="connsiteX6" fmla="*/ 16957 w 216087"/>
                <a:gd name="connsiteY6" fmla="*/ 201670 h 215316"/>
                <a:gd name="connsiteX7" fmla="*/ 0 w 216087"/>
                <a:gd name="connsiteY7" fmla="*/ 162315 h 215316"/>
                <a:gd name="connsiteX8" fmla="*/ 80749 w 216087"/>
                <a:gd name="connsiteY8" fmla="*/ 96890 h 215316"/>
                <a:gd name="connsiteX9" fmla="*/ 130441 w 216087"/>
                <a:gd name="connsiteY9" fmla="*/ 87369 h 215316"/>
                <a:gd name="connsiteX10" fmla="*/ 130441 w 216087"/>
                <a:gd name="connsiteY10" fmla="*/ 77440 h 215316"/>
                <a:gd name="connsiteX11" fmla="*/ 121147 w 216087"/>
                <a:gd name="connsiteY11" fmla="*/ 51143 h 215316"/>
                <a:gd name="connsiteX12" fmla="*/ 95258 w 216087"/>
                <a:gd name="connsiteY12" fmla="*/ 41395 h 215316"/>
                <a:gd name="connsiteX13" fmla="*/ 64200 w 216087"/>
                <a:gd name="connsiteY13" fmla="*/ 49647 h 215316"/>
                <a:gd name="connsiteX14" fmla="*/ 47652 w 216087"/>
                <a:gd name="connsiteY14" fmla="*/ 76578 h 215316"/>
                <a:gd name="connsiteX15" fmla="*/ 2494 w 216087"/>
                <a:gd name="connsiteY15" fmla="*/ 57536 h 215316"/>
                <a:gd name="connsiteX16" fmla="*/ 32327 w 216087"/>
                <a:gd name="connsiteY16" fmla="*/ 15325 h 215316"/>
                <a:gd name="connsiteX17" fmla="*/ 92764 w 216087"/>
                <a:gd name="connsiteY17" fmla="*/ 0 h 215316"/>
                <a:gd name="connsiteX18" fmla="*/ 161907 w 216087"/>
                <a:gd name="connsiteY18" fmla="*/ 19269 h 215316"/>
                <a:gd name="connsiteX19" fmla="*/ 186753 w 216087"/>
                <a:gd name="connsiteY19" fmla="*/ 76216 h 215316"/>
                <a:gd name="connsiteX20" fmla="*/ 186753 w 216087"/>
                <a:gd name="connsiteY20" fmla="*/ 161091 h 215316"/>
                <a:gd name="connsiteX21" fmla="*/ 190470 w 216087"/>
                <a:gd name="connsiteY21" fmla="*/ 173106 h 215316"/>
                <a:gd name="connsiteX22" fmla="*/ 202077 w 216087"/>
                <a:gd name="connsiteY22" fmla="*/ 176824 h 215316"/>
                <a:gd name="connsiteX23" fmla="*/ 216087 w 216087"/>
                <a:gd name="connsiteY23" fmla="*/ 175146 h 215316"/>
                <a:gd name="connsiteX24" fmla="*/ 115253 w 216087"/>
                <a:gd name="connsiteY24" fmla="*/ 167892 h 215316"/>
                <a:gd name="connsiteX25" fmla="*/ 130351 w 216087"/>
                <a:gd name="connsiteY25" fmla="*/ 143681 h 215316"/>
                <a:gd name="connsiteX26" fmla="*/ 130351 w 216087"/>
                <a:gd name="connsiteY26" fmla="*/ 122144 h 215316"/>
                <a:gd name="connsiteX27" fmla="*/ 86054 w 216087"/>
                <a:gd name="connsiteY27" fmla="*/ 132074 h 215316"/>
                <a:gd name="connsiteX28" fmla="*/ 65153 w 216087"/>
                <a:gd name="connsiteY28" fmla="*/ 140960 h 215316"/>
                <a:gd name="connsiteX29" fmla="*/ 58306 w 216087"/>
                <a:gd name="connsiteY29" fmla="*/ 156466 h 215316"/>
                <a:gd name="connsiteX30" fmla="*/ 64518 w 216087"/>
                <a:gd name="connsiteY30" fmla="*/ 171564 h 215316"/>
                <a:gd name="connsiteX31" fmla="*/ 81883 w 216087"/>
                <a:gd name="connsiteY31" fmla="*/ 176733 h 215316"/>
                <a:gd name="connsiteX32" fmla="*/ 115253 w 216087"/>
                <a:gd name="connsiteY32" fmla="*/ 167892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6087" h="215316">
                  <a:moveTo>
                    <a:pt x="216087" y="175146"/>
                  </a:moveTo>
                  <a:lnTo>
                    <a:pt x="211961" y="209513"/>
                  </a:lnTo>
                  <a:cubicBezTo>
                    <a:pt x="204254" y="213367"/>
                    <a:pt x="195276" y="215317"/>
                    <a:pt x="185030" y="215317"/>
                  </a:cubicBezTo>
                  <a:cubicBezTo>
                    <a:pt x="158552" y="215317"/>
                    <a:pt x="142637" y="204979"/>
                    <a:pt x="137423" y="184259"/>
                  </a:cubicBezTo>
                  <a:cubicBezTo>
                    <a:pt x="131348" y="194461"/>
                    <a:pt x="121963" y="202214"/>
                    <a:pt x="109268" y="207428"/>
                  </a:cubicBezTo>
                  <a:cubicBezTo>
                    <a:pt x="96573" y="212642"/>
                    <a:pt x="81520" y="215317"/>
                    <a:pt x="64155" y="215317"/>
                  </a:cubicBezTo>
                  <a:cubicBezTo>
                    <a:pt x="43979" y="215317"/>
                    <a:pt x="28246" y="210738"/>
                    <a:pt x="16957" y="201670"/>
                  </a:cubicBezTo>
                  <a:cubicBezTo>
                    <a:pt x="5622" y="192556"/>
                    <a:pt x="0" y="179453"/>
                    <a:pt x="0" y="162315"/>
                  </a:cubicBezTo>
                  <a:cubicBezTo>
                    <a:pt x="0" y="128628"/>
                    <a:pt x="26886" y="106820"/>
                    <a:pt x="80749" y="96890"/>
                  </a:cubicBezTo>
                  <a:lnTo>
                    <a:pt x="130441" y="87369"/>
                  </a:lnTo>
                  <a:lnTo>
                    <a:pt x="130441" y="77440"/>
                  </a:lnTo>
                  <a:cubicBezTo>
                    <a:pt x="130441" y="66422"/>
                    <a:pt x="127358" y="57626"/>
                    <a:pt x="121147" y="51143"/>
                  </a:cubicBezTo>
                  <a:cubicBezTo>
                    <a:pt x="114935" y="44659"/>
                    <a:pt x="106321" y="41395"/>
                    <a:pt x="95258" y="41395"/>
                  </a:cubicBezTo>
                  <a:cubicBezTo>
                    <a:pt x="82563" y="41395"/>
                    <a:pt x="72226" y="44161"/>
                    <a:pt x="64200" y="49647"/>
                  </a:cubicBezTo>
                  <a:cubicBezTo>
                    <a:pt x="56175" y="55178"/>
                    <a:pt x="50689" y="64155"/>
                    <a:pt x="47652" y="76578"/>
                  </a:cubicBezTo>
                  <a:lnTo>
                    <a:pt x="2494" y="57536"/>
                  </a:lnTo>
                  <a:cubicBezTo>
                    <a:pt x="6892" y="39581"/>
                    <a:pt x="16866" y="25526"/>
                    <a:pt x="32327" y="15325"/>
                  </a:cubicBezTo>
                  <a:cubicBezTo>
                    <a:pt x="47788" y="5123"/>
                    <a:pt x="67918" y="0"/>
                    <a:pt x="92764" y="0"/>
                  </a:cubicBezTo>
                  <a:cubicBezTo>
                    <a:pt x="122280" y="0"/>
                    <a:pt x="145358" y="6393"/>
                    <a:pt x="161907" y="19269"/>
                  </a:cubicBezTo>
                  <a:cubicBezTo>
                    <a:pt x="178456" y="32100"/>
                    <a:pt x="186753" y="51098"/>
                    <a:pt x="186753" y="76216"/>
                  </a:cubicBezTo>
                  <a:lnTo>
                    <a:pt x="186753" y="161091"/>
                  </a:lnTo>
                  <a:cubicBezTo>
                    <a:pt x="186753" y="166622"/>
                    <a:pt x="187977" y="170612"/>
                    <a:pt x="190470" y="173106"/>
                  </a:cubicBezTo>
                  <a:cubicBezTo>
                    <a:pt x="192964" y="175600"/>
                    <a:pt x="196818" y="176824"/>
                    <a:pt x="202077" y="176824"/>
                  </a:cubicBezTo>
                  <a:cubicBezTo>
                    <a:pt x="207790" y="176778"/>
                    <a:pt x="212505" y="176234"/>
                    <a:pt x="216087" y="175146"/>
                  </a:cubicBezTo>
                  <a:moveTo>
                    <a:pt x="115253" y="167892"/>
                  </a:moveTo>
                  <a:cubicBezTo>
                    <a:pt x="125318" y="161952"/>
                    <a:pt x="130351" y="153882"/>
                    <a:pt x="130351" y="143681"/>
                  </a:cubicBezTo>
                  <a:lnTo>
                    <a:pt x="130351" y="122144"/>
                  </a:lnTo>
                  <a:lnTo>
                    <a:pt x="86054" y="132074"/>
                  </a:lnTo>
                  <a:cubicBezTo>
                    <a:pt x="76669" y="134295"/>
                    <a:pt x="69687" y="137242"/>
                    <a:pt x="65153" y="140960"/>
                  </a:cubicBezTo>
                  <a:cubicBezTo>
                    <a:pt x="60619" y="144678"/>
                    <a:pt x="58306" y="149847"/>
                    <a:pt x="58306" y="156466"/>
                  </a:cubicBezTo>
                  <a:cubicBezTo>
                    <a:pt x="58306" y="163086"/>
                    <a:pt x="60392" y="168119"/>
                    <a:pt x="64518" y="171564"/>
                  </a:cubicBezTo>
                  <a:cubicBezTo>
                    <a:pt x="68644" y="175010"/>
                    <a:pt x="74447" y="176733"/>
                    <a:pt x="81883" y="176733"/>
                  </a:cubicBezTo>
                  <a:cubicBezTo>
                    <a:pt x="94079" y="176778"/>
                    <a:pt x="105187" y="173831"/>
                    <a:pt x="115253" y="167892"/>
                  </a:cubicBezTo>
                </a:path>
              </a:pathLst>
            </a:custGeom>
            <a:solidFill>
              <a:srgbClr val="FFFFFF"/>
            </a:solidFill>
            <a:ln w="4532"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E5DAA213-80FC-4C93-A34B-25C3F8A9F9DB}"/>
                </a:ext>
              </a:extLst>
            </p:cNvPr>
            <p:cNvSpPr/>
            <p:nvPr/>
          </p:nvSpPr>
          <p:spPr>
            <a:xfrm>
              <a:off x="2247535" y="472903"/>
              <a:ext cx="204117" cy="215316"/>
            </a:xfrm>
            <a:custGeom>
              <a:avLst/>
              <a:gdLst>
                <a:gd name="connsiteX0" fmla="*/ 202440 w 204117"/>
                <a:gd name="connsiteY0" fmla="*/ 129172 h 215316"/>
                <a:gd name="connsiteX1" fmla="*/ 55903 w 204117"/>
                <a:gd name="connsiteY1" fmla="*/ 129172 h 215316"/>
                <a:gd name="connsiteX2" fmla="*/ 107635 w 204117"/>
                <a:gd name="connsiteY2" fmla="*/ 173061 h 215316"/>
                <a:gd name="connsiteX3" fmla="*/ 137015 w 204117"/>
                <a:gd name="connsiteY3" fmla="*/ 166441 h 215316"/>
                <a:gd name="connsiteX4" fmla="*/ 153156 w 204117"/>
                <a:gd name="connsiteY4" fmla="*/ 147398 h 215316"/>
                <a:gd name="connsiteX5" fmla="*/ 199538 w 204117"/>
                <a:gd name="connsiteY5" fmla="*/ 164355 h 215316"/>
                <a:gd name="connsiteX6" fmla="*/ 166214 w 204117"/>
                <a:gd name="connsiteY6" fmla="*/ 202259 h 215316"/>
                <a:gd name="connsiteX7" fmla="*/ 107635 w 204117"/>
                <a:gd name="connsiteY7" fmla="*/ 215317 h 215316"/>
                <a:gd name="connsiteX8" fmla="*/ 28156 w 204117"/>
                <a:gd name="connsiteY8" fmla="*/ 186934 h 215316"/>
                <a:gd name="connsiteX9" fmla="*/ 0 w 204117"/>
                <a:gd name="connsiteY9" fmla="*/ 107636 h 215316"/>
                <a:gd name="connsiteX10" fmla="*/ 27294 w 204117"/>
                <a:gd name="connsiteY10" fmla="*/ 28337 h 215316"/>
                <a:gd name="connsiteX11" fmla="*/ 104326 w 204117"/>
                <a:gd name="connsiteY11" fmla="*/ 0 h 215316"/>
                <a:gd name="connsiteX12" fmla="*/ 178229 w 204117"/>
                <a:gd name="connsiteY12" fmla="*/ 27748 h 215316"/>
                <a:gd name="connsiteX13" fmla="*/ 204118 w 204117"/>
                <a:gd name="connsiteY13" fmla="*/ 106820 h 215316"/>
                <a:gd name="connsiteX14" fmla="*/ 202440 w 204117"/>
                <a:gd name="connsiteY14" fmla="*/ 129172 h 215316"/>
                <a:gd name="connsiteX15" fmla="*/ 71001 w 204117"/>
                <a:gd name="connsiteY15" fmla="*/ 53818 h 215316"/>
                <a:gd name="connsiteX16" fmla="*/ 55450 w 204117"/>
                <a:gd name="connsiteY16" fmla="*/ 89409 h 215316"/>
                <a:gd name="connsiteX17" fmla="*/ 151932 w 204117"/>
                <a:gd name="connsiteY17" fmla="*/ 89409 h 215316"/>
                <a:gd name="connsiteX18" fmla="*/ 136199 w 204117"/>
                <a:gd name="connsiteY18" fmla="*/ 53999 h 215316"/>
                <a:gd name="connsiteX19" fmla="*/ 103918 w 204117"/>
                <a:gd name="connsiteY19" fmla="*/ 41758 h 215316"/>
                <a:gd name="connsiteX20" fmla="*/ 71001 w 204117"/>
                <a:gd name="connsiteY20" fmla="*/ 53818 h 2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117" h="215316">
                  <a:moveTo>
                    <a:pt x="202440" y="129172"/>
                  </a:moveTo>
                  <a:lnTo>
                    <a:pt x="55903" y="129172"/>
                  </a:lnTo>
                  <a:cubicBezTo>
                    <a:pt x="61707" y="158416"/>
                    <a:pt x="78936" y="173061"/>
                    <a:pt x="107635" y="173061"/>
                  </a:cubicBezTo>
                  <a:cubicBezTo>
                    <a:pt x="119515" y="173061"/>
                    <a:pt x="129308" y="170884"/>
                    <a:pt x="137015" y="166441"/>
                  </a:cubicBezTo>
                  <a:cubicBezTo>
                    <a:pt x="144723" y="162043"/>
                    <a:pt x="150119" y="155696"/>
                    <a:pt x="153156" y="147398"/>
                  </a:cubicBezTo>
                  <a:lnTo>
                    <a:pt x="199538" y="164355"/>
                  </a:lnTo>
                  <a:cubicBezTo>
                    <a:pt x="192919" y="180904"/>
                    <a:pt x="181811" y="193554"/>
                    <a:pt x="166214" y="202259"/>
                  </a:cubicBezTo>
                  <a:cubicBezTo>
                    <a:pt x="150617" y="210964"/>
                    <a:pt x="131076" y="215317"/>
                    <a:pt x="107635" y="215317"/>
                  </a:cubicBezTo>
                  <a:cubicBezTo>
                    <a:pt x="73404" y="215317"/>
                    <a:pt x="46926" y="205841"/>
                    <a:pt x="28156" y="186934"/>
                  </a:cubicBezTo>
                  <a:cubicBezTo>
                    <a:pt x="9385" y="168028"/>
                    <a:pt x="0" y="141595"/>
                    <a:pt x="0" y="107636"/>
                  </a:cubicBezTo>
                  <a:cubicBezTo>
                    <a:pt x="0" y="73677"/>
                    <a:pt x="9113" y="47244"/>
                    <a:pt x="27294" y="28337"/>
                  </a:cubicBezTo>
                  <a:cubicBezTo>
                    <a:pt x="45521" y="9431"/>
                    <a:pt x="71183" y="0"/>
                    <a:pt x="104326" y="0"/>
                  </a:cubicBezTo>
                  <a:cubicBezTo>
                    <a:pt x="136335" y="0"/>
                    <a:pt x="160955" y="9249"/>
                    <a:pt x="178229" y="27748"/>
                  </a:cubicBezTo>
                  <a:cubicBezTo>
                    <a:pt x="195458" y="46246"/>
                    <a:pt x="204118" y="72588"/>
                    <a:pt x="204118" y="106820"/>
                  </a:cubicBezTo>
                  <a:cubicBezTo>
                    <a:pt x="204072" y="114527"/>
                    <a:pt x="203528" y="122008"/>
                    <a:pt x="202440" y="129172"/>
                  </a:cubicBezTo>
                  <a:moveTo>
                    <a:pt x="71001" y="53818"/>
                  </a:moveTo>
                  <a:cubicBezTo>
                    <a:pt x="62840" y="61843"/>
                    <a:pt x="57672" y="73677"/>
                    <a:pt x="55450" y="89409"/>
                  </a:cubicBezTo>
                  <a:lnTo>
                    <a:pt x="151932" y="89409"/>
                  </a:lnTo>
                  <a:cubicBezTo>
                    <a:pt x="149710" y="73949"/>
                    <a:pt x="144496" y="62160"/>
                    <a:pt x="136199" y="53999"/>
                  </a:cubicBezTo>
                  <a:cubicBezTo>
                    <a:pt x="127902" y="45838"/>
                    <a:pt x="117157" y="41758"/>
                    <a:pt x="103918" y="41758"/>
                  </a:cubicBezTo>
                  <a:cubicBezTo>
                    <a:pt x="90089" y="41803"/>
                    <a:pt x="79117" y="45838"/>
                    <a:pt x="71001" y="53818"/>
                  </a:cubicBezTo>
                </a:path>
              </a:pathLst>
            </a:custGeom>
            <a:solidFill>
              <a:srgbClr val="FFFFFF"/>
            </a:solidFill>
            <a:ln w="4532"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8E1DC163-8B29-4AE8-9F90-7C592474AEED}"/>
                </a:ext>
              </a:extLst>
            </p:cNvPr>
            <p:cNvSpPr/>
            <p:nvPr/>
          </p:nvSpPr>
          <p:spPr>
            <a:xfrm>
              <a:off x="1655222" y="472586"/>
              <a:ext cx="260292" cy="215679"/>
            </a:xfrm>
            <a:custGeom>
              <a:avLst/>
              <a:gdLst>
                <a:gd name="connsiteX0" fmla="*/ 107817 w 260292"/>
                <a:gd name="connsiteY0" fmla="*/ 215680 h 215679"/>
                <a:gd name="connsiteX1" fmla="*/ 0 w 260292"/>
                <a:gd name="connsiteY1" fmla="*/ 107862 h 215679"/>
                <a:gd name="connsiteX2" fmla="*/ 107817 w 260292"/>
                <a:gd name="connsiteY2" fmla="*/ 0 h 215679"/>
                <a:gd name="connsiteX3" fmla="*/ 183942 w 260292"/>
                <a:gd name="connsiteY3" fmla="*/ 31466 h 215679"/>
                <a:gd name="connsiteX4" fmla="*/ 260293 w 260292"/>
                <a:gd name="connsiteY4" fmla="*/ 107862 h 215679"/>
                <a:gd name="connsiteX5" fmla="*/ 183942 w 260292"/>
                <a:gd name="connsiteY5" fmla="*/ 184214 h 215679"/>
                <a:gd name="connsiteX6" fmla="*/ 107817 w 260292"/>
                <a:gd name="connsiteY6" fmla="*/ 215680 h 215679"/>
                <a:gd name="connsiteX7" fmla="*/ 107817 w 260292"/>
                <a:gd name="connsiteY7" fmla="*/ 53002 h 215679"/>
                <a:gd name="connsiteX8" fmla="*/ 53002 w 260292"/>
                <a:gd name="connsiteY8" fmla="*/ 107817 h 215679"/>
                <a:gd name="connsiteX9" fmla="*/ 107817 w 260292"/>
                <a:gd name="connsiteY9" fmla="*/ 162632 h 215679"/>
                <a:gd name="connsiteX10" fmla="*/ 146491 w 260292"/>
                <a:gd name="connsiteY10" fmla="*/ 146673 h 215679"/>
                <a:gd name="connsiteX11" fmla="*/ 185347 w 260292"/>
                <a:gd name="connsiteY11" fmla="*/ 107817 h 215679"/>
                <a:gd name="connsiteX12" fmla="*/ 146491 w 260292"/>
                <a:gd name="connsiteY12" fmla="*/ 68961 h 215679"/>
                <a:gd name="connsiteX13" fmla="*/ 107817 w 260292"/>
                <a:gd name="connsiteY13" fmla="*/ 53002 h 21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292" h="215679">
                  <a:moveTo>
                    <a:pt x="107817" y="215680"/>
                  </a:moveTo>
                  <a:cubicBezTo>
                    <a:pt x="48332" y="215680"/>
                    <a:pt x="0" y="167302"/>
                    <a:pt x="0" y="107862"/>
                  </a:cubicBezTo>
                  <a:cubicBezTo>
                    <a:pt x="0" y="48377"/>
                    <a:pt x="48377" y="0"/>
                    <a:pt x="107817" y="0"/>
                  </a:cubicBezTo>
                  <a:cubicBezTo>
                    <a:pt x="136562" y="0"/>
                    <a:pt x="163584" y="11153"/>
                    <a:pt x="183942" y="31466"/>
                  </a:cubicBezTo>
                  <a:lnTo>
                    <a:pt x="260293" y="107862"/>
                  </a:lnTo>
                  <a:lnTo>
                    <a:pt x="183942" y="184214"/>
                  </a:lnTo>
                  <a:cubicBezTo>
                    <a:pt x="163584" y="204526"/>
                    <a:pt x="136517" y="215680"/>
                    <a:pt x="107817" y="215680"/>
                  </a:cubicBezTo>
                  <a:moveTo>
                    <a:pt x="107817" y="53002"/>
                  </a:moveTo>
                  <a:cubicBezTo>
                    <a:pt x="77576" y="53002"/>
                    <a:pt x="53002" y="77576"/>
                    <a:pt x="53002" y="107817"/>
                  </a:cubicBezTo>
                  <a:cubicBezTo>
                    <a:pt x="53002" y="138059"/>
                    <a:pt x="77576" y="162632"/>
                    <a:pt x="107817" y="162632"/>
                  </a:cubicBezTo>
                  <a:cubicBezTo>
                    <a:pt x="122416" y="162632"/>
                    <a:pt x="136154" y="156965"/>
                    <a:pt x="146491" y="146673"/>
                  </a:cubicBezTo>
                  <a:lnTo>
                    <a:pt x="185347" y="107817"/>
                  </a:lnTo>
                  <a:lnTo>
                    <a:pt x="146491" y="68961"/>
                  </a:lnTo>
                  <a:cubicBezTo>
                    <a:pt x="136154" y="58715"/>
                    <a:pt x="122416" y="53002"/>
                    <a:pt x="107817" y="53002"/>
                  </a:cubicBezTo>
                </a:path>
              </a:pathLst>
            </a:custGeom>
            <a:solidFill>
              <a:srgbClr val="FFFFFF"/>
            </a:solidFill>
            <a:ln w="4532"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8A273FE5-D6F0-47EF-A4A3-1D9FDCA77AEA}"/>
                </a:ext>
              </a:extLst>
            </p:cNvPr>
            <p:cNvSpPr/>
            <p:nvPr/>
          </p:nvSpPr>
          <p:spPr>
            <a:xfrm>
              <a:off x="1897832" y="472903"/>
              <a:ext cx="332836" cy="211190"/>
            </a:xfrm>
            <a:custGeom>
              <a:avLst/>
              <a:gdLst>
                <a:gd name="connsiteX0" fmla="*/ 311980 w 332836"/>
                <a:gd name="connsiteY0" fmla="*/ 19451 h 211190"/>
                <a:gd name="connsiteX1" fmla="*/ 259205 w 332836"/>
                <a:gd name="connsiteY1" fmla="*/ 0 h 211190"/>
                <a:gd name="connsiteX2" fmla="*/ 217810 w 332836"/>
                <a:gd name="connsiteY2" fmla="*/ 10745 h 211190"/>
                <a:gd name="connsiteX3" fmla="*/ 188838 w 332836"/>
                <a:gd name="connsiteY3" fmla="*/ 41803 h 211190"/>
                <a:gd name="connsiteX4" fmla="*/ 162541 w 332836"/>
                <a:gd name="connsiteY4" fmla="*/ 10745 h 211190"/>
                <a:gd name="connsiteX5" fmla="*/ 121328 w 332836"/>
                <a:gd name="connsiteY5" fmla="*/ 0 h 211190"/>
                <a:gd name="connsiteX6" fmla="*/ 80976 w 332836"/>
                <a:gd name="connsiteY6" fmla="*/ 10337 h 211190"/>
                <a:gd name="connsiteX7" fmla="*/ 52594 w 332836"/>
                <a:gd name="connsiteY7" fmla="*/ 40987 h 211190"/>
                <a:gd name="connsiteX8" fmla="*/ 50961 w 332836"/>
                <a:gd name="connsiteY8" fmla="*/ 4126 h 211190"/>
                <a:gd name="connsiteX9" fmla="*/ 0 w 332836"/>
                <a:gd name="connsiteY9" fmla="*/ 4126 h 211190"/>
                <a:gd name="connsiteX10" fmla="*/ 0 w 332836"/>
                <a:gd name="connsiteY10" fmla="*/ 60619 h 211190"/>
                <a:gd name="connsiteX11" fmla="*/ 46881 w 332836"/>
                <a:gd name="connsiteY11" fmla="*/ 107500 h 211190"/>
                <a:gd name="connsiteX12" fmla="*/ 0 w 332836"/>
                <a:gd name="connsiteY12" fmla="*/ 154381 h 211190"/>
                <a:gd name="connsiteX13" fmla="*/ 0 w 332836"/>
                <a:gd name="connsiteY13" fmla="*/ 211146 h 211190"/>
                <a:gd name="connsiteX14" fmla="*/ 56720 w 332836"/>
                <a:gd name="connsiteY14" fmla="*/ 211146 h 211190"/>
                <a:gd name="connsiteX15" fmla="*/ 56720 w 332836"/>
                <a:gd name="connsiteY15" fmla="*/ 101424 h 211190"/>
                <a:gd name="connsiteX16" fmla="*/ 70185 w 332836"/>
                <a:gd name="connsiteY16" fmla="*/ 58987 h 211190"/>
                <a:gd name="connsiteX17" fmla="*/ 102285 w 332836"/>
                <a:gd name="connsiteY17" fmla="*/ 44705 h 211190"/>
                <a:gd name="connsiteX18" fmla="*/ 128764 w 332836"/>
                <a:gd name="connsiteY18" fmla="*/ 54861 h 211190"/>
                <a:gd name="connsiteX19" fmla="*/ 138285 w 332836"/>
                <a:gd name="connsiteY19" fmla="*/ 86553 h 211190"/>
                <a:gd name="connsiteX20" fmla="*/ 138285 w 332836"/>
                <a:gd name="connsiteY20" fmla="*/ 211191 h 211190"/>
                <a:gd name="connsiteX21" fmla="*/ 195004 w 332836"/>
                <a:gd name="connsiteY21" fmla="*/ 211191 h 211190"/>
                <a:gd name="connsiteX22" fmla="*/ 195004 w 332836"/>
                <a:gd name="connsiteY22" fmla="*/ 99792 h 211190"/>
                <a:gd name="connsiteX23" fmla="*/ 207835 w 332836"/>
                <a:gd name="connsiteY23" fmla="*/ 59213 h 211190"/>
                <a:gd name="connsiteX24" fmla="*/ 240525 w 332836"/>
                <a:gd name="connsiteY24" fmla="*/ 44705 h 211190"/>
                <a:gd name="connsiteX25" fmla="*/ 266595 w 332836"/>
                <a:gd name="connsiteY25" fmla="*/ 54861 h 211190"/>
                <a:gd name="connsiteX26" fmla="*/ 276116 w 332836"/>
                <a:gd name="connsiteY26" fmla="*/ 86553 h 211190"/>
                <a:gd name="connsiteX27" fmla="*/ 276116 w 332836"/>
                <a:gd name="connsiteY27" fmla="*/ 211191 h 211190"/>
                <a:gd name="connsiteX28" fmla="*/ 332836 w 332836"/>
                <a:gd name="connsiteY28" fmla="*/ 211191 h 211190"/>
                <a:gd name="connsiteX29" fmla="*/ 332836 w 332836"/>
                <a:gd name="connsiteY29" fmla="*/ 75354 h 211190"/>
                <a:gd name="connsiteX30" fmla="*/ 311980 w 332836"/>
                <a:gd name="connsiteY30" fmla="*/ 19451 h 2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836" h="211190">
                  <a:moveTo>
                    <a:pt x="311980" y="19451"/>
                  </a:moveTo>
                  <a:cubicBezTo>
                    <a:pt x="298015" y="6484"/>
                    <a:pt x="280424" y="0"/>
                    <a:pt x="259205" y="0"/>
                  </a:cubicBezTo>
                  <a:cubicBezTo>
                    <a:pt x="244288" y="0"/>
                    <a:pt x="230505" y="3582"/>
                    <a:pt x="217810" y="10745"/>
                  </a:cubicBezTo>
                  <a:cubicBezTo>
                    <a:pt x="205115" y="17909"/>
                    <a:pt x="195458" y="28292"/>
                    <a:pt x="188838" y="41803"/>
                  </a:cubicBezTo>
                  <a:cubicBezTo>
                    <a:pt x="183307" y="28292"/>
                    <a:pt x="174556" y="17909"/>
                    <a:pt x="162541" y="10745"/>
                  </a:cubicBezTo>
                  <a:cubicBezTo>
                    <a:pt x="150527" y="3582"/>
                    <a:pt x="136789" y="0"/>
                    <a:pt x="121328" y="0"/>
                  </a:cubicBezTo>
                  <a:cubicBezTo>
                    <a:pt x="106411" y="0"/>
                    <a:pt x="92946" y="3446"/>
                    <a:pt x="80976" y="10337"/>
                  </a:cubicBezTo>
                  <a:cubicBezTo>
                    <a:pt x="68961" y="17229"/>
                    <a:pt x="59531" y="27476"/>
                    <a:pt x="52594" y="40987"/>
                  </a:cubicBezTo>
                  <a:lnTo>
                    <a:pt x="50961" y="4126"/>
                  </a:lnTo>
                  <a:lnTo>
                    <a:pt x="0" y="4126"/>
                  </a:lnTo>
                  <a:lnTo>
                    <a:pt x="0" y="60619"/>
                  </a:lnTo>
                  <a:lnTo>
                    <a:pt x="46881" y="107500"/>
                  </a:lnTo>
                  <a:lnTo>
                    <a:pt x="0" y="154381"/>
                  </a:lnTo>
                  <a:lnTo>
                    <a:pt x="0" y="211146"/>
                  </a:lnTo>
                  <a:lnTo>
                    <a:pt x="56720" y="211146"/>
                  </a:lnTo>
                  <a:lnTo>
                    <a:pt x="56720" y="101424"/>
                  </a:lnTo>
                  <a:cubicBezTo>
                    <a:pt x="56720" y="82654"/>
                    <a:pt x="61208" y="68508"/>
                    <a:pt x="70185" y="58987"/>
                  </a:cubicBezTo>
                  <a:cubicBezTo>
                    <a:pt x="79162" y="49465"/>
                    <a:pt x="89863" y="44705"/>
                    <a:pt x="102285" y="44705"/>
                  </a:cubicBezTo>
                  <a:cubicBezTo>
                    <a:pt x="113575" y="44705"/>
                    <a:pt x="122416" y="48105"/>
                    <a:pt x="128764" y="54861"/>
                  </a:cubicBezTo>
                  <a:cubicBezTo>
                    <a:pt x="135111" y="61616"/>
                    <a:pt x="138285" y="72180"/>
                    <a:pt x="138285" y="86553"/>
                  </a:cubicBezTo>
                  <a:lnTo>
                    <a:pt x="138285" y="211191"/>
                  </a:lnTo>
                  <a:lnTo>
                    <a:pt x="195004" y="211191"/>
                  </a:lnTo>
                  <a:lnTo>
                    <a:pt x="195004" y="99792"/>
                  </a:lnTo>
                  <a:cubicBezTo>
                    <a:pt x="195004" y="82427"/>
                    <a:pt x="199266" y="68871"/>
                    <a:pt x="207835" y="59213"/>
                  </a:cubicBezTo>
                  <a:cubicBezTo>
                    <a:pt x="216405" y="49556"/>
                    <a:pt x="227286" y="44705"/>
                    <a:pt x="240525" y="44705"/>
                  </a:cubicBezTo>
                  <a:cubicBezTo>
                    <a:pt x="251543" y="44705"/>
                    <a:pt x="260248" y="48105"/>
                    <a:pt x="266595" y="54861"/>
                  </a:cubicBezTo>
                  <a:cubicBezTo>
                    <a:pt x="272943" y="61616"/>
                    <a:pt x="276116" y="72180"/>
                    <a:pt x="276116" y="86553"/>
                  </a:cubicBezTo>
                  <a:lnTo>
                    <a:pt x="276116" y="211191"/>
                  </a:lnTo>
                  <a:lnTo>
                    <a:pt x="332836" y="211191"/>
                  </a:lnTo>
                  <a:lnTo>
                    <a:pt x="332836" y="75354"/>
                  </a:lnTo>
                  <a:cubicBezTo>
                    <a:pt x="332881" y="51052"/>
                    <a:pt x="325899" y="32418"/>
                    <a:pt x="311980" y="19451"/>
                  </a:cubicBezTo>
                </a:path>
              </a:pathLst>
            </a:custGeom>
            <a:solidFill>
              <a:srgbClr val="FFFFFF"/>
            </a:solidFill>
            <a:ln w="4532"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8806FE61-3D78-4275-84B6-223D23BFAA88}"/>
                </a:ext>
              </a:extLst>
            </p:cNvPr>
            <p:cNvSpPr/>
            <p:nvPr/>
          </p:nvSpPr>
          <p:spPr>
            <a:xfrm>
              <a:off x="1490640" y="413735"/>
              <a:ext cx="163538" cy="274484"/>
            </a:xfrm>
            <a:custGeom>
              <a:avLst/>
              <a:gdLst>
                <a:gd name="connsiteX0" fmla="*/ 163539 w 163538"/>
                <a:gd name="connsiteY0" fmla="*/ 257483 h 274484"/>
                <a:gd name="connsiteX1" fmla="*/ 138512 w 163538"/>
                <a:gd name="connsiteY1" fmla="*/ 269906 h 274484"/>
                <a:gd name="connsiteX2" fmla="*/ 106819 w 163538"/>
                <a:gd name="connsiteY2" fmla="*/ 274485 h 274484"/>
                <a:gd name="connsiteX3" fmla="*/ 37677 w 163538"/>
                <a:gd name="connsiteY3" fmla="*/ 211962 h 274484"/>
                <a:gd name="connsiteX4" fmla="*/ 37677 w 163538"/>
                <a:gd name="connsiteY4" fmla="*/ 105550 h 274484"/>
                <a:gd name="connsiteX5" fmla="*/ 0 w 163538"/>
                <a:gd name="connsiteY5" fmla="*/ 105550 h 274484"/>
                <a:gd name="connsiteX6" fmla="*/ 0 w 163538"/>
                <a:gd name="connsiteY6" fmla="*/ 63339 h 274484"/>
                <a:gd name="connsiteX7" fmla="*/ 37677 w 163538"/>
                <a:gd name="connsiteY7" fmla="*/ 63339 h 274484"/>
                <a:gd name="connsiteX8" fmla="*/ 37677 w 163538"/>
                <a:gd name="connsiteY8" fmla="*/ 15733 h 274484"/>
                <a:gd name="connsiteX9" fmla="*/ 94396 w 163538"/>
                <a:gd name="connsiteY9" fmla="*/ 0 h 274484"/>
                <a:gd name="connsiteX10" fmla="*/ 94396 w 163538"/>
                <a:gd name="connsiteY10" fmla="*/ 63339 h 274484"/>
                <a:gd name="connsiteX11" fmla="*/ 161453 w 163538"/>
                <a:gd name="connsiteY11" fmla="*/ 63339 h 274484"/>
                <a:gd name="connsiteX12" fmla="*/ 161453 w 163538"/>
                <a:gd name="connsiteY12" fmla="*/ 105550 h 274484"/>
                <a:gd name="connsiteX13" fmla="*/ 94396 w 163538"/>
                <a:gd name="connsiteY13" fmla="*/ 105550 h 274484"/>
                <a:gd name="connsiteX14" fmla="*/ 94396 w 163538"/>
                <a:gd name="connsiteY14" fmla="*/ 202849 h 274484"/>
                <a:gd name="connsiteX15" fmla="*/ 122960 w 163538"/>
                <a:gd name="connsiteY15" fmla="*/ 231412 h 274484"/>
                <a:gd name="connsiteX16" fmla="*/ 154834 w 163538"/>
                <a:gd name="connsiteY16" fmla="*/ 219805 h 274484"/>
                <a:gd name="connsiteX17" fmla="*/ 163539 w 163538"/>
                <a:gd name="connsiteY17" fmla="*/ 257483 h 27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38" h="274484">
                  <a:moveTo>
                    <a:pt x="163539" y="257483"/>
                  </a:moveTo>
                  <a:cubicBezTo>
                    <a:pt x="156919" y="262742"/>
                    <a:pt x="148577" y="266868"/>
                    <a:pt x="138512" y="269906"/>
                  </a:cubicBezTo>
                  <a:cubicBezTo>
                    <a:pt x="128446" y="272943"/>
                    <a:pt x="117882" y="274485"/>
                    <a:pt x="106819" y="274485"/>
                  </a:cubicBezTo>
                  <a:cubicBezTo>
                    <a:pt x="60709" y="274485"/>
                    <a:pt x="37677" y="253629"/>
                    <a:pt x="37677" y="211962"/>
                  </a:cubicBezTo>
                  <a:lnTo>
                    <a:pt x="37677" y="105550"/>
                  </a:lnTo>
                  <a:lnTo>
                    <a:pt x="0" y="105550"/>
                  </a:lnTo>
                  <a:lnTo>
                    <a:pt x="0" y="63339"/>
                  </a:lnTo>
                  <a:lnTo>
                    <a:pt x="37677" y="63339"/>
                  </a:lnTo>
                  <a:lnTo>
                    <a:pt x="37677" y="15733"/>
                  </a:lnTo>
                  <a:lnTo>
                    <a:pt x="94396" y="0"/>
                  </a:lnTo>
                  <a:lnTo>
                    <a:pt x="94396" y="63339"/>
                  </a:lnTo>
                  <a:lnTo>
                    <a:pt x="161453" y="63339"/>
                  </a:lnTo>
                  <a:lnTo>
                    <a:pt x="161453" y="105550"/>
                  </a:lnTo>
                  <a:lnTo>
                    <a:pt x="94396" y="105550"/>
                  </a:lnTo>
                  <a:lnTo>
                    <a:pt x="94396" y="202849"/>
                  </a:lnTo>
                  <a:cubicBezTo>
                    <a:pt x="94396" y="221891"/>
                    <a:pt x="103918" y="231412"/>
                    <a:pt x="122960" y="231412"/>
                  </a:cubicBezTo>
                  <a:cubicBezTo>
                    <a:pt x="135111" y="231412"/>
                    <a:pt x="145721" y="227559"/>
                    <a:pt x="154834" y="219805"/>
                  </a:cubicBezTo>
                  <a:lnTo>
                    <a:pt x="163539" y="257483"/>
                  </a:lnTo>
                  <a:close/>
                </a:path>
              </a:pathLst>
            </a:custGeom>
            <a:solidFill>
              <a:srgbClr val="FFFFFF"/>
            </a:solidFill>
            <a:ln w="4532" cap="flat">
              <a:noFill/>
              <a:prstDash val="solid"/>
              <a:miter/>
            </a:ln>
          </p:spPr>
          <p:txBody>
            <a:bodyPr rtlCol="0" anchor="ctr"/>
            <a:lstStyle/>
            <a:p>
              <a:endParaRPr lang="fr-FR"/>
            </a:p>
          </p:txBody>
        </p:sp>
      </p:grpSp>
      <p:sp>
        <p:nvSpPr>
          <p:cNvPr id="24" name="Espace réservé du texte 20">
            <a:extLst>
              <a:ext uri="{FF2B5EF4-FFF2-40B4-BE49-F238E27FC236}">
                <a16:creationId xmlns:a16="http://schemas.microsoft.com/office/drawing/2014/main" id="{DF9539C7-51E3-4B50-8F00-8BB1A98D3AF2}"/>
              </a:ext>
            </a:extLst>
          </p:cNvPr>
          <p:cNvSpPr>
            <a:spLocks noGrp="1"/>
          </p:cNvSpPr>
          <p:nvPr>
            <p:ph type="body" sz="quarter" idx="16" hasCustomPrompt="1"/>
          </p:nvPr>
        </p:nvSpPr>
        <p:spPr>
          <a:xfrm>
            <a:off x="301567" y="4603193"/>
            <a:ext cx="4164922" cy="288032"/>
          </a:xfrm>
          <a:prstGeom prst="rect">
            <a:avLst/>
          </a:prstGeom>
          <a:ln>
            <a:noFill/>
          </a:ln>
        </p:spPr>
        <p:txBody>
          <a:bodyPr/>
          <a:lstStyle>
            <a:lvl1pPr marL="0" marR="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sz="1000" b="1" i="0" baseline="0">
                <a:solidFill>
                  <a:srgbClr val="FE5815"/>
                </a:solidFill>
                <a:latin typeface="Arial" panose="020B0604020202020204" pitchFamily="34" charset="0"/>
                <a:cs typeface="Arial" panose="020B0604020202020204" pitchFamily="34" charset="0"/>
              </a:defRPr>
            </a:lvl1pPr>
          </a:lstStyle>
          <a:p>
            <a:pPr marL="0" marR="0" lvl="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a:pPr>
            <a:r>
              <a:rPr lang="en-US" noProof="0" dirty="0"/>
              <a:t>Insert Control Stamp, if necessary, Framatome Know-How</a:t>
            </a:r>
            <a:br>
              <a:rPr lang="en-US" noProof="0" dirty="0"/>
            </a:br>
            <a:r>
              <a:rPr lang="fr-FR" dirty="0"/>
              <a:t>Export Control – AL: XX / ECCN: XX</a:t>
            </a:r>
          </a:p>
          <a:p>
            <a:pPr marL="0" marR="0" lvl="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a:pPr>
            <a:endParaRPr lang="en-US" noProof="0" dirty="0"/>
          </a:p>
          <a:p>
            <a:pPr lvl="0"/>
            <a:endParaRPr lang="en-US" noProof="0" dirty="0"/>
          </a:p>
        </p:txBody>
      </p:sp>
    </p:spTree>
    <p:extLst>
      <p:ext uri="{BB962C8B-B14F-4D97-AF65-F5344CB8AC3E}">
        <p14:creationId xmlns:p14="http://schemas.microsoft.com/office/powerpoint/2010/main" val="391023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identialit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14B4A8-9E50-4F50-BEFA-76F68FFEF320}" type="slidenum">
              <a:rPr lang="fr-FR" smtClean="0"/>
              <a:t>‹#›</a:t>
            </a:fld>
            <a:endParaRPr lang="fr-FR"/>
          </a:p>
        </p:txBody>
      </p:sp>
      <p:sp>
        <p:nvSpPr>
          <p:cNvPr id="17" name="ZoneTexte 16"/>
          <p:cNvSpPr txBox="1"/>
          <p:nvPr userDrawn="1"/>
        </p:nvSpPr>
        <p:spPr>
          <a:xfrm>
            <a:off x="445792" y="108665"/>
            <a:ext cx="2415426" cy="400110"/>
          </a:xfrm>
          <a:prstGeom prst="rect">
            <a:avLst/>
          </a:prstGeom>
          <a:noFill/>
        </p:spPr>
        <p:txBody>
          <a:bodyPr wrap="square" rtlCol="0">
            <a:spAutoFit/>
          </a:bodyPr>
          <a:lstStyle/>
          <a:p>
            <a:r>
              <a:rPr lang="en-US" sz="2000" b="1" dirty="0"/>
              <a:t>Confidentiality </a:t>
            </a:r>
          </a:p>
        </p:txBody>
      </p:sp>
      <p:sp>
        <p:nvSpPr>
          <p:cNvPr id="29" name="Rectangle 28"/>
          <p:cNvSpPr/>
          <p:nvPr userDrawn="1"/>
        </p:nvSpPr>
        <p:spPr>
          <a:xfrm>
            <a:off x="536178" y="3763728"/>
            <a:ext cx="8114175" cy="830997"/>
          </a:xfrm>
          <a:prstGeom prst="rect">
            <a:avLst/>
          </a:prstGeom>
        </p:spPr>
        <p:txBody>
          <a:bodyPr wrap="square">
            <a:spAutoFit/>
          </a:bodyPr>
          <a:lstStyle/>
          <a:p>
            <a:r>
              <a:rPr lang="en-US" sz="800" kern="1200" dirty="0">
                <a:solidFill>
                  <a:srgbClr val="595959"/>
                </a:solidFill>
                <a:latin typeface="+mn-lt"/>
                <a:ea typeface="+mn-ea"/>
                <a:cs typeface="+mn-cs"/>
              </a:rPr>
              <a:t>This document and any and all information contained therein and/or disclosed in discussions supported by this document, are confidential, protected by applicable intellectual property regulations and contain data subject to trade secrets regulations. </a:t>
            </a:r>
            <a:r>
              <a:rPr lang="en-US" sz="800" kern="1200" noProof="0" dirty="0">
                <a:solidFill>
                  <a:srgbClr val="595959"/>
                </a:solidFill>
                <a:latin typeface="+mn-lt"/>
                <a:ea typeface="+mn-ea"/>
                <a:cs typeface="+mn-cs"/>
              </a:rPr>
              <a:t>Any reproduction, alteration, disclosure to any third party and/or publication in whole or in part of this document and/or its content is strictly prohibited without prior written express approval of Framatome. This document and any information it contains shall not be used for any other purpose than the one for which they were provided. Legal and disciplinary actions may be taken against any infringer and/or any person breaching the aforementioned obligations.</a:t>
            </a:r>
            <a:br>
              <a:rPr lang="en-US" sz="800" kern="1200" noProof="0" dirty="0">
                <a:solidFill>
                  <a:srgbClr val="595959"/>
                </a:solidFill>
                <a:latin typeface="+mn-lt"/>
                <a:ea typeface="+mn-ea"/>
                <a:cs typeface="+mn-cs"/>
              </a:rPr>
            </a:br>
            <a:r>
              <a:rPr lang="en-US" sz="800" kern="1200" noProof="0" dirty="0">
                <a:solidFill>
                  <a:srgbClr val="595959"/>
                </a:solidFill>
                <a:latin typeface="+mn-lt"/>
                <a:ea typeface="+mn-ea"/>
                <a:cs typeface="+mn-cs"/>
              </a:rPr>
              <a:t>© Framatome – All rights reserved</a:t>
            </a:r>
          </a:p>
        </p:txBody>
      </p:sp>
      <p:sp>
        <p:nvSpPr>
          <p:cNvPr id="23" name="ZoneTexte 22"/>
          <p:cNvSpPr txBox="1"/>
          <p:nvPr userDrawn="1"/>
        </p:nvSpPr>
        <p:spPr>
          <a:xfrm>
            <a:off x="982714" y="1127086"/>
            <a:ext cx="2771476" cy="138499"/>
          </a:xfrm>
          <a:prstGeom prst="rect">
            <a:avLst/>
          </a:prstGeom>
          <a:noFill/>
        </p:spPr>
        <p:txBody>
          <a:bodyPr wrap="square" lIns="27000" tIns="0" rIns="27000" bIns="0">
            <a:spAutoFit/>
          </a:bodyPr>
          <a:lstStyle/>
          <a:p>
            <a:pPr algn="just">
              <a:defRPr/>
            </a:pPr>
            <a:r>
              <a:rPr lang="en-US" sz="900" b="1" dirty="0"/>
              <a:t>This document contains</a:t>
            </a:r>
            <a:r>
              <a:rPr lang="en-US" sz="900" b="1" baseline="0" dirty="0"/>
              <a:t> Framatome’s know-how</a:t>
            </a:r>
            <a:endParaRPr lang="en-US" sz="825" b="1" u="sng" dirty="0">
              <a:solidFill>
                <a:schemeClr val="tx1">
                  <a:lumMod val="50000"/>
                </a:schemeClr>
              </a:solidFill>
            </a:endParaRPr>
          </a:p>
        </p:txBody>
      </p:sp>
      <p:sp>
        <p:nvSpPr>
          <p:cNvPr id="30" name="ZoneTexte 29"/>
          <p:cNvSpPr txBox="1"/>
          <p:nvPr userDrawn="1"/>
        </p:nvSpPr>
        <p:spPr>
          <a:xfrm>
            <a:off x="4721101" y="358632"/>
            <a:ext cx="3682635"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latin typeface="Arial" panose="020B0604020202020204" pitchFamily="34" charset="0"/>
                <a:ea typeface="+mn-ea"/>
                <a:cs typeface="+mn-cs"/>
              </a:rPr>
              <a:t>FRAMATOME’S INFORMATION PROTECTION RULES</a:t>
            </a:r>
          </a:p>
        </p:txBody>
      </p:sp>
      <p:sp>
        <p:nvSpPr>
          <p:cNvPr id="31" name="ZoneTexte 30"/>
          <p:cNvSpPr txBox="1"/>
          <p:nvPr userDrawn="1"/>
        </p:nvSpPr>
        <p:spPr>
          <a:xfrm>
            <a:off x="4747694" y="2576248"/>
            <a:ext cx="3734873" cy="1005403"/>
          </a:xfrm>
          <a:prstGeom prst="rect">
            <a:avLst/>
          </a:prstGeom>
          <a:noFill/>
        </p:spPr>
        <p:txBody>
          <a:bodyPr wrap="square" rtlCol="0">
            <a:spAutoFit/>
          </a:bodyPr>
          <a:lstStyle/>
          <a:p>
            <a:pPr lvl="0" algn="just"/>
            <a:r>
              <a:rPr lang="en-US" sz="800" b="1" dirty="0">
                <a:solidFill>
                  <a:srgbClr val="FF0000"/>
                </a:solidFill>
              </a:rPr>
              <a:t>C3</a:t>
            </a:r>
            <a:r>
              <a:rPr lang="en-US" sz="800" dirty="0"/>
              <a:t> – This document and any and all information contained therein and/or disclosed in discussions</a:t>
            </a:r>
            <a:r>
              <a:rPr lang="en-US" sz="800" baseline="0" dirty="0"/>
              <a:t> supported by this document </a:t>
            </a:r>
            <a:r>
              <a:rPr lang="en-US" sz="800" dirty="0"/>
              <a:t>are classified </a:t>
            </a:r>
            <a:r>
              <a:rPr lang="en-US" sz="800" b="1" u="sng" dirty="0"/>
              <a:t>Framatome Secret</a:t>
            </a:r>
            <a:r>
              <a:rPr lang="en-US" sz="800" dirty="0"/>
              <a:t>. </a:t>
            </a:r>
          </a:p>
          <a:p>
            <a:pPr algn="just">
              <a:spcBef>
                <a:spcPts val="400"/>
              </a:spcBef>
            </a:pPr>
            <a:r>
              <a:rPr lang="en-US" sz="800" b="1" dirty="0">
                <a:solidFill>
                  <a:srgbClr val="595959"/>
                </a:solidFill>
              </a:rPr>
              <a:t>Each one must commit to keep secret any written or oral information disclosed during the meeting. It is forbidden to disclose it to any legal entity and any individual (including within Framatome) without prior consent of the meeting chairman.</a:t>
            </a:r>
          </a:p>
        </p:txBody>
      </p:sp>
      <p:sp>
        <p:nvSpPr>
          <p:cNvPr id="32" name="ZoneTexte 31"/>
          <p:cNvSpPr txBox="1"/>
          <p:nvPr userDrawn="1"/>
        </p:nvSpPr>
        <p:spPr>
          <a:xfrm>
            <a:off x="4747694" y="1223028"/>
            <a:ext cx="3734873" cy="1251625"/>
          </a:xfrm>
          <a:prstGeom prst="rect">
            <a:avLst/>
          </a:prstGeom>
          <a:noFill/>
        </p:spPr>
        <p:txBody>
          <a:bodyPr wrap="square" rtlCol="0">
            <a:spAutoFit/>
          </a:bodyPr>
          <a:lstStyle/>
          <a:p>
            <a:pPr algn="just"/>
            <a:r>
              <a:rPr lang="en-US" sz="800" b="1" dirty="0">
                <a:solidFill>
                  <a:schemeClr val="accent2"/>
                </a:solidFill>
              </a:rPr>
              <a:t>C2</a:t>
            </a:r>
            <a:r>
              <a:rPr lang="en-US" sz="800" dirty="0"/>
              <a:t> – This document and any and all information contained therein and/or disclosed in discussions</a:t>
            </a:r>
            <a:r>
              <a:rPr lang="en-US" sz="800" baseline="0" dirty="0"/>
              <a:t> supported by this document </a:t>
            </a:r>
            <a:r>
              <a:rPr lang="en-US" sz="800" kern="1200" dirty="0">
                <a:solidFill>
                  <a:schemeClr val="tx1"/>
                </a:solidFill>
                <a:latin typeface="+mn-lt"/>
                <a:ea typeface="+mn-ea"/>
                <a:cs typeface="+mn-cs"/>
              </a:rPr>
              <a:t>are</a:t>
            </a:r>
            <a:r>
              <a:rPr lang="en-US" sz="800" dirty="0">
                <a:solidFill>
                  <a:srgbClr val="FF0000"/>
                </a:solidFill>
              </a:rPr>
              <a:t> </a:t>
            </a:r>
            <a:r>
              <a:rPr lang="en-US" sz="800" dirty="0"/>
              <a:t>sensitive and </a:t>
            </a:r>
            <a:r>
              <a:rPr lang="en-US" sz="800" b="1" u="sng" dirty="0"/>
              <a:t>Framatome Confidential,</a:t>
            </a:r>
            <a:r>
              <a:rPr lang="en-US" sz="800" dirty="0"/>
              <a:t> such as its disclosure, alteration or loss are detrimental with a significant-to-high impact for Framatome.</a:t>
            </a:r>
          </a:p>
          <a:p>
            <a:pPr algn="just">
              <a:spcBef>
                <a:spcPts val="400"/>
              </a:spcBef>
            </a:pPr>
            <a:r>
              <a:rPr lang="en-US" sz="800" b="1" dirty="0">
                <a:solidFill>
                  <a:srgbClr val="595959"/>
                </a:solidFill>
              </a:rPr>
              <a:t>The document, if disclosed, and any information it contains are intended for the sole attendee</a:t>
            </a:r>
            <a:r>
              <a:rPr lang="en-US" sz="800" b="1" baseline="0" dirty="0">
                <a:solidFill>
                  <a:srgbClr val="595959"/>
                </a:solidFill>
              </a:rPr>
              <a:t>s. </a:t>
            </a:r>
            <a:r>
              <a:rPr lang="en-US" sz="800" b="1" dirty="0">
                <a:solidFill>
                  <a:srgbClr val="595959"/>
                </a:solidFill>
              </a:rPr>
              <a:t>The disclosure or reference to such information or document shall be made only on a proper judgment basis and by mentioning expressly “this information shall not be disclosed  / transferred without prior consent”.</a:t>
            </a:r>
          </a:p>
        </p:txBody>
      </p:sp>
      <p:sp>
        <p:nvSpPr>
          <p:cNvPr id="33" name="ZoneTexte 32"/>
          <p:cNvSpPr txBox="1"/>
          <p:nvPr userDrawn="1"/>
        </p:nvSpPr>
        <p:spPr>
          <a:xfrm>
            <a:off x="4747694" y="776369"/>
            <a:ext cx="3734873" cy="461665"/>
          </a:xfrm>
          <a:prstGeom prst="rect">
            <a:avLst/>
          </a:prstGeom>
          <a:noFill/>
        </p:spPr>
        <p:txBody>
          <a:bodyPr wrap="square" rtlCol="0">
            <a:spAutoFit/>
          </a:bodyPr>
          <a:lstStyle/>
          <a:p>
            <a:pPr algn="just">
              <a:defRPr/>
            </a:pPr>
            <a:r>
              <a:rPr lang="en-US" sz="800" b="1" dirty="0">
                <a:solidFill>
                  <a:schemeClr val="accent4"/>
                </a:solidFill>
              </a:rPr>
              <a:t>C1</a:t>
            </a:r>
            <a:r>
              <a:rPr lang="en-US" sz="800" dirty="0"/>
              <a:t> – This document and any and all information contained therein and/or disclosed in discussions</a:t>
            </a:r>
            <a:r>
              <a:rPr lang="en-US" sz="800" baseline="0" dirty="0"/>
              <a:t> supported by this document </a:t>
            </a:r>
            <a:r>
              <a:rPr lang="en-US" sz="800" dirty="0"/>
              <a:t>are </a:t>
            </a:r>
            <a:r>
              <a:rPr lang="en-US" sz="800" b="1" u="sng" dirty="0"/>
              <a:t>Framatome Restricted</a:t>
            </a:r>
            <a:r>
              <a:rPr lang="en-US" sz="800" b="0" dirty="0"/>
              <a:t>.</a:t>
            </a:r>
            <a:endParaRPr lang="en-US" sz="800" i="1" dirty="0">
              <a:solidFill>
                <a:srgbClr val="FFC000"/>
              </a:solidFill>
            </a:endParaRPr>
          </a:p>
        </p:txBody>
      </p:sp>
      <p:graphicFrame>
        <p:nvGraphicFramePr>
          <p:cNvPr id="38" name="Tableau 37"/>
          <p:cNvGraphicFramePr>
            <a:graphicFrameLocks noGrp="1"/>
          </p:cNvGraphicFramePr>
          <p:nvPr userDrawn="1">
            <p:extLst>
              <p:ext uri="{D42A27DB-BD31-4B8C-83A1-F6EECF244321}">
                <p14:modId xmlns:p14="http://schemas.microsoft.com/office/powerpoint/2010/main" val="2851435"/>
              </p:ext>
            </p:extLst>
          </p:nvPr>
        </p:nvGraphicFramePr>
        <p:xfrm>
          <a:off x="587697" y="2045355"/>
          <a:ext cx="3222373" cy="1295400"/>
        </p:xfrm>
        <a:graphic>
          <a:graphicData uri="http://schemas.openxmlformats.org/drawingml/2006/table">
            <a:tbl>
              <a:tblPr firstRow="1" bandRow="1">
                <a:tableStyleId>{7DF18680-E054-41AD-8BC1-D1AEF772440D}</a:tableStyleId>
              </a:tblPr>
              <a:tblGrid>
                <a:gridCol w="1379486">
                  <a:extLst>
                    <a:ext uri="{9D8B030D-6E8A-4147-A177-3AD203B41FA5}">
                      <a16:colId xmlns:a16="http://schemas.microsoft.com/office/drawing/2014/main" val="2238916775"/>
                    </a:ext>
                  </a:extLst>
                </a:gridCol>
                <a:gridCol w="1842887">
                  <a:extLst>
                    <a:ext uri="{9D8B030D-6E8A-4147-A177-3AD203B41FA5}">
                      <a16:colId xmlns:a16="http://schemas.microsoft.com/office/drawing/2014/main" val="1196791447"/>
                    </a:ext>
                  </a:extLst>
                </a:gridCol>
              </a:tblGrid>
              <a:tr h="22493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noProof="0" dirty="0">
                          <a:solidFill>
                            <a:schemeClr val="bg1"/>
                          </a:solidFill>
                          <a:latin typeface="+mn-lt"/>
                          <a:ea typeface="+mn-ea"/>
                          <a:cs typeface="+mn-cs"/>
                        </a:rPr>
                        <a:t>AL</a:t>
                      </a:r>
                      <a:r>
                        <a:rPr lang="en-US" sz="900" noProof="0" dirty="0">
                          <a:solidFill>
                            <a:schemeClr val="bg1"/>
                          </a:solidFill>
                        </a:rPr>
                        <a:t> =</a:t>
                      </a:r>
                      <a:endParaRPr lang="en-US" sz="900" b="0" u="sng" noProof="0" dirty="0">
                        <a:solidFill>
                          <a:schemeClr val="bg1"/>
                        </a:solidFill>
                      </a:endParaRPr>
                    </a:p>
                  </a:txBody>
                  <a:tcPr>
                    <a:solidFill>
                      <a:schemeClr val="tx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noProof="0" dirty="0">
                          <a:solidFill>
                            <a:schemeClr val="bg1"/>
                          </a:solidFill>
                        </a:rPr>
                        <a:t>ECCN =</a:t>
                      </a:r>
                      <a:endParaRPr lang="en-US" sz="900" b="0" u="sng" noProof="0" dirty="0"/>
                    </a:p>
                  </a:txBody>
                  <a:tcPr>
                    <a:solidFill>
                      <a:schemeClr val="tx2"/>
                    </a:solidFill>
                  </a:tcPr>
                </a:tc>
                <a:extLst>
                  <a:ext uri="{0D108BD9-81ED-4DB2-BD59-A6C34878D82A}">
                    <a16:rowId xmlns:a16="http://schemas.microsoft.com/office/drawing/2014/main" val="464444655"/>
                  </a:ext>
                </a:extLst>
              </a:tr>
              <a:tr h="1014113">
                <a:tc gridSpan="2">
                  <a:txBody>
                    <a:bodyPr/>
                    <a:lstStyle/>
                    <a:p>
                      <a:pPr algn="just">
                        <a:defRPr/>
                      </a:pPr>
                      <a:r>
                        <a:rPr lang="en-US" sz="800" b="1" noProof="0" dirty="0">
                          <a:solidFill>
                            <a:srgbClr val="595959"/>
                          </a:solidFill>
                        </a:rPr>
                        <a:t>Goods labeled with "AL not equal to N" </a:t>
                      </a:r>
                      <a:r>
                        <a:rPr lang="en-US" sz="800" noProof="0" dirty="0">
                          <a:solidFill>
                            <a:srgbClr val="595959"/>
                          </a:solidFill>
                        </a:rPr>
                        <a:t>are subject to European or German export authorization when being exported within or out of the EU. </a:t>
                      </a:r>
                    </a:p>
                    <a:p>
                      <a:pPr algn="just">
                        <a:defRPr/>
                      </a:pPr>
                      <a:r>
                        <a:rPr lang="en-US" sz="800" b="1" noProof="0" dirty="0">
                          <a:solidFill>
                            <a:srgbClr val="595959"/>
                          </a:solidFill>
                        </a:rPr>
                        <a:t>Goods labeled with "ECCN not equal to N or EAR99" </a:t>
                      </a:r>
                      <a:r>
                        <a:rPr lang="en-US" sz="800" noProof="0" dirty="0">
                          <a:solidFill>
                            <a:srgbClr val="595959"/>
                          </a:solidFill>
                        </a:rPr>
                        <a:t>are subject to U.S. export authorization. Even without a label, or with label: "AL:N" or "ECCN:N" or “ECCN:EAR99,” authorization may be required due to the final whereabouts and purpose for which the goods are to be used.</a:t>
                      </a:r>
                    </a:p>
                  </a:txBody>
                  <a:tcPr>
                    <a:solidFill>
                      <a:schemeClr val="bg1">
                        <a:lumMod val="95000"/>
                      </a:schemeClr>
                    </a:solidFill>
                  </a:tcPr>
                </a:tc>
                <a:tc hMerge="1">
                  <a:txBody>
                    <a:bodyPr/>
                    <a:lstStyle/>
                    <a:p>
                      <a:endParaRPr lang="fr-FR"/>
                    </a:p>
                  </a:txBody>
                  <a:tcPr/>
                </a:tc>
                <a:extLst>
                  <a:ext uri="{0D108BD9-81ED-4DB2-BD59-A6C34878D82A}">
                    <a16:rowId xmlns:a16="http://schemas.microsoft.com/office/drawing/2014/main" val="2982829826"/>
                  </a:ext>
                </a:extLst>
              </a:tr>
            </a:tbl>
          </a:graphicData>
        </a:graphic>
      </p:graphicFrame>
      <p:sp>
        <p:nvSpPr>
          <p:cNvPr id="39" name="ZoneTexte 38"/>
          <p:cNvSpPr txBox="1"/>
          <p:nvPr userDrawn="1"/>
        </p:nvSpPr>
        <p:spPr>
          <a:xfrm>
            <a:off x="536178" y="1747180"/>
            <a:ext cx="282691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latin typeface="Arial" panose="020B0604020202020204" pitchFamily="34" charset="0"/>
                <a:ea typeface="+mn-ea"/>
                <a:cs typeface="+mn-cs"/>
              </a:rPr>
              <a:t>EXPORT CONTROL</a:t>
            </a:r>
          </a:p>
        </p:txBody>
      </p:sp>
      <p:sp>
        <p:nvSpPr>
          <p:cNvPr id="45" name="Espace réservé du texte 39"/>
          <p:cNvSpPr>
            <a:spLocks noGrp="1"/>
          </p:cNvSpPr>
          <p:nvPr>
            <p:ph type="body" sz="quarter" idx="17" hasCustomPrompt="1"/>
          </p:nvPr>
        </p:nvSpPr>
        <p:spPr>
          <a:xfrm>
            <a:off x="982714" y="2053390"/>
            <a:ext cx="697496" cy="192506"/>
          </a:xfrm>
          <a:prstGeom prst="rect">
            <a:avLst/>
          </a:prstGeom>
        </p:spPr>
        <p:txBody>
          <a:bodyPr anchor="t" anchorCtr="0"/>
          <a:lstStyle>
            <a:lvl1pPr>
              <a:defRPr sz="900" b="1">
                <a:solidFill>
                  <a:schemeClr val="bg1"/>
                </a:solidFill>
              </a:defRPr>
            </a:lvl1pPr>
          </a:lstStyle>
          <a:p>
            <a:pPr lvl="0"/>
            <a:r>
              <a:rPr lang="fr-FR" dirty="0"/>
              <a:t>xxx</a:t>
            </a:r>
            <a:endParaRPr lang="en-US" dirty="0"/>
          </a:p>
        </p:txBody>
      </p:sp>
      <p:sp>
        <p:nvSpPr>
          <p:cNvPr id="47" name="Espace réservé du texte 39"/>
          <p:cNvSpPr>
            <a:spLocks noGrp="1"/>
          </p:cNvSpPr>
          <p:nvPr>
            <p:ph type="body" sz="quarter" idx="18" hasCustomPrompt="1"/>
          </p:nvPr>
        </p:nvSpPr>
        <p:spPr>
          <a:xfrm>
            <a:off x="2509217" y="2053389"/>
            <a:ext cx="697496" cy="208548"/>
          </a:xfrm>
          <a:prstGeom prst="rect">
            <a:avLst/>
          </a:prstGeom>
        </p:spPr>
        <p:txBody>
          <a:bodyPr/>
          <a:lstStyle>
            <a:lvl1pPr>
              <a:defRPr sz="900" b="1">
                <a:solidFill>
                  <a:schemeClr val="bg1"/>
                </a:solidFill>
              </a:defRPr>
            </a:lvl1pPr>
          </a:lstStyle>
          <a:p>
            <a:pPr lvl="0"/>
            <a:r>
              <a:rPr lang="fr-FR" dirty="0"/>
              <a:t>xxx</a:t>
            </a:r>
            <a:endParaRPr lang="en-US" dirty="0"/>
          </a:p>
        </p:txBody>
      </p:sp>
      <p:pic>
        <p:nvPicPr>
          <p:cNvPr id="22" name="Image 21" descr="lg-checkbox-unchecked-disabled.png"/>
          <p:cNvPicPr>
            <a:picLocks noChangeAspect="1"/>
          </p:cNvPicPr>
          <p:nvPr userDrawn="1"/>
        </p:nvPicPr>
        <p:blipFill>
          <a:blip r:embed="rId2" cstate="print">
            <a:duotone>
              <a:schemeClr val="bg2">
                <a:shade val="45000"/>
                <a:satMod val="135000"/>
              </a:schemeClr>
              <a:prstClr val="white"/>
            </a:duotone>
          </a:blip>
          <a:stretch>
            <a:fillRect/>
          </a:stretch>
        </p:blipFill>
        <p:spPr>
          <a:xfrm>
            <a:off x="587697" y="1042075"/>
            <a:ext cx="290015" cy="289046"/>
          </a:xfrm>
          <a:prstGeom prst="rect">
            <a:avLst/>
          </a:prstGeom>
        </p:spPr>
      </p:pic>
      <p:sp>
        <p:nvSpPr>
          <p:cNvPr id="24" name="Espace réservé du texte 39"/>
          <p:cNvSpPr>
            <a:spLocks noGrp="1"/>
          </p:cNvSpPr>
          <p:nvPr>
            <p:ph type="body" sz="quarter" idx="19" hasCustomPrompt="1"/>
          </p:nvPr>
        </p:nvSpPr>
        <p:spPr>
          <a:xfrm>
            <a:off x="587697" y="1042075"/>
            <a:ext cx="290016" cy="279289"/>
          </a:xfrm>
          <a:prstGeom prst="rect">
            <a:avLst/>
          </a:prstGeom>
        </p:spPr>
        <p:txBody>
          <a:bodyPr anchor="ctr" anchorCtr="0"/>
          <a:lstStyle>
            <a:lvl1pPr algn="ctr">
              <a:defRPr sz="1400"/>
            </a:lvl1pPr>
          </a:lstStyle>
          <a:p>
            <a:pPr lvl="0"/>
            <a:r>
              <a:rPr lang="fr-FR" dirty="0"/>
              <a:t> </a:t>
            </a:r>
            <a:endParaRPr lang="en-US" dirty="0"/>
          </a:p>
        </p:txBody>
      </p:sp>
      <p:sp>
        <p:nvSpPr>
          <p:cNvPr id="25" name="Espace réservé du texte 39"/>
          <p:cNvSpPr>
            <a:spLocks noGrp="1"/>
          </p:cNvSpPr>
          <p:nvPr>
            <p:ph type="body" sz="quarter" idx="20" hasCustomPrompt="1"/>
          </p:nvPr>
        </p:nvSpPr>
        <p:spPr>
          <a:xfrm>
            <a:off x="4417965" y="824172"/>
            <a:ext cx="290512" cy="288925"/>
          </a:xfrm>
          <a:prstGeom prst="rect">
            <a:avLst/>
          </a:prstGeom>
        </p:spPr>
        <p:txBody>
          <a:bodyPr anchor="ctr" anchorCtr="0"/>
          <a:lstStyle>
            <a:lvl1pPr algn="ctr">
              <a:defRPr/>
            </a:lvl1pPr>
          </a:lstStyle>
          <a:p>
            <a:pPr lvl="0"/>
            <a:r>
              <a:rPr lang="fr-FR" dirty="0"/>
              <a:t> </a:t>
            </a:r>
            <a:endParaRPr lang="en-US" dirty="0"/>
          </a:p>
        </p:txBody>
      </p:sp>
      <p:pic>
        <p:nvPicPr>
          <p:cNvPr id="26" name="Image 25" descr="lg-checkbox-unchecked-disabled.png"/>
          <p:cNvPicPr>
            <a:picLocks noChangeAspect="1"/>
          </p:cNvPicPr>
          <p:nvPr userDrawn="1"/>
        </p:nvPicPr>
        <p:blipFill>
          <a:blip r:embed="rId2" cstate="print">
            <a:duotone>
              <a:schemeClr val="bg2">
                <a:shade val="45000"/>
                <a:satMod val="135000"/>
              </a:schemeClr>
              <a:prstClr val="white"/>
            </a:duotone>
          </a:blip>
          <a:stretch>
            <a:fillRect/>
          </a:stretch>
        </p:blipFill>
        <p:spPr>
          <a:xfrm>
            <a:off x="4418461" y="1313611"/>
            <a:ext cx="290015" cy="289046"/>
          </a:xfrm>
          <a:prstGeom prst="rect">
            <a:avLst/>
          </a:prstGeom>
        </p:spPr>
      </p:pic>
      <p:sp>
        <p:nvSpPr>
          <p:cNvPr id="27" name="Espace réservé du texte 39"/>
          <p:cNvSpPr>
            <a:spLocks noGrp="1"/>
          </p:cNvSpPr>
          <p:nvPr>
            <p:ph type="body" sz="quarter" idx="21" hasCustomPrompt="1"/>
          </p:nvPr>
        </p:nvSpPr>
        <p:spPr>
          <a:xfrm>
            <a:off x="4417965" y="1307874"/>
            <a:ext cx="290512" cy="288925"/>
          </a:xfrm>
          <a:prstGeom prst="rect">
            <a:avLst/>
          </a:prstGeom>
        </p:spPr>
        <p:txBody>
          <a:bodyPr anchor="ctr" anchorCtr="0"/>
          <a:lstStyle>
            <a:lvl1pPr algn="ctr">
              <a:defRPr/>
            </a:lvl1pPr>
          </a:lstStyle>
          <a:p>
            <a:pPr lvl="0"/>
            <a:r>
              <a:rPr lang="fr-FR" dirty="0"/>
              <a:t> </a:t>
            </a:r>
            <a:endParaRPr lang="en-US" dirty="0"/>
          </a:p>
        </p:txBody>
      </p:sp>
      <p:pic>
        <p:nvPicPr>
          <p:cNvPr id="28" name="Image 27" descr="lg-checkbox-unchecked-disabled.png"/>
          <p:cNvPicPr>
            <a:picLocks noChangeAspect="1"/>
          </p:cNvPicPr>
          <p:nvPr userDrawn="1"/>
        </p:nvPicPr>
        <p:blipFill>
          <a:blip r:embed="rId2" cstate="print">
            <a:duotone>
              <a:schemeClr val="bg2">
                <a:shade val="45000"/>
                <a:satMod val="135000"/>
              </a:schemeClr>
              <a:prstClr val="white"/>
            </a:duotone>
          </a:blip>
          <a:stretch>
            <a:fillRect/>
          </a:stretch>
        </p:blipFill>
        <p:spPr>
          <a:xfrm>
            <a:off x="4431086" y="2611138"/>
            <a:ext cx="290015" cy="289046"/>
          </a:xfrm>
          <a:prstGeom prst="rect">
            <a:avLst/>
          </a:prstGeom>
        </p:spPr>
      </p:pic>
      <p:sp>
        <p:nvSpPr>
          <p:cNvPr id="41" name="Espace réservé du texte 39"/>
          <p:cNvSpPr>
            <a:spLocks noGrp="1"/>
          </p:cNvSpPr>
          <p:nvPr>
            <p:ph type="body" sz="quarter" idx="22" hasCustomPrompt="1"/>
          </p:nvPr>
        </p:nvSpPr>
        <p:spPr>
          <a:xfrm>
            <a:off x="4430589" y="2607183"/>
            <a:ext cx="290512" cy="288925"/>
          </a:xfrm>
          <a:prstGeom prst="rect">
            <a:avLst/>
          </a:prstGeom>
        </p:spPr>
        <p:txBody>
          <a:bodyPr anchor="ctr" anchorCtr="0"/>
          <a:lstStyle/>
          <a:p>
            <a:pPr lvl="0"/>
            <a:r>
              <a:rPr lang="fr-FR" dirty="0"/>
              <a:t> </a:t>
            </a:r>
            <a:endParaRPr lang="en-US" dirty="0"/>
          </a:p>
        </p:txBody>
      </p:sp>
      <p:pic>
        <p:nvPicPr>
          <p:cNvPr id="36" name="Image 34" descr="lg-checkbox-unchecked-disabled.png"/>
          <p:cNvPicPr>
            <a:picLocks noChangeAspect="1"/>
          </p:cNvPicPr>
          <p:nvPr userDrawn="1"/>
        </p:nvPicPr>
        <p:blipFill>
          <a:blip r:embed="rId2" cstate="print">
            <a:duotone>
              <a:schemeClr val="bg2">
                <a:shade val="45000"/>
                <a:satMod val="135000"/>
              </a:schemeClr>
              <a:prstClr val="white"/>
            </a:duotone>
          </a:blip>
          <a:stretch>
            <a:fillRect/>
          </a:stretch>
        </p:blipFill>
        <p:spPr>
          <a:xfrm>
            <a:off x="4418462" y="828798"/>
            <a:ext cx="290015" cy="289046"/>
          </a:xfrm>
          <a:prstGeom prst="rect">
            <a:avLst/>
          </a:prstGeom>
        </p:spPr>
      </p:pic>
    </p:spTree>
    <p:extLst>
      <p:ext uri="{BB962C8B-B14F-4D97-AF65-F5344CB8AC3E}">
        <p14:creationId xmlns:p14="http://schemas.microsoft.com/office/powerpoint/2010/main" val="272114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defTabSz="340934"/>
            <a:fld id="{A014B4A8-9E50-4F50-BEFA-76F68FFEF320}" type="slidenum">
              <a:rPr lang="fr-FR" smtClean="0"/>
              <a:pPr defTabSz="340934"/>
              <a:t>‹#›</a:t>
            </a:fld>
            <a:endParaRPr lang="fr-FR"/>
          </a:p>
        </p:txBody>
      </p:sp>
    </p:spTree>
    <p:extLst>
      <p:ext uri="{BB962C8B-B14F-4D97-AF65-F5344CB8AC3E}">
        <p14:creationId xmlns:p14="http://schemas.microsoft.com/office/powerpoint/2010/main" val="281511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1550"/>
            <a:ext cx="7886700" cy="632535"/>
          </a:xfrm>
          <a:prstGeom prst="rect">
            <a:avLst/>
          </a:prstGeom>
        </p:spPr>
        <p:txBody>
          <a:bodyPr vert="horz" lIns="91440" tIns="45720" rIns="91440" bIns="45720" rtlCol="0" anchor="ctr">
            <a:normAutofit/>
          </a:bodyPr>
          <a:lstStyle/>
          <a:p>
            <a:r>
              <a:rPr lang="en-US" noProof="0" dirty="0"/>
              <a:t>Insert the title</a:t>
            </a:r>
          </a:p>
        </p:txBody>
      </p:sp>
      <p:sp>
        <p:nvSpPr>
          <p:cNvPr id="6" name="Slide Number Placeholder 5"/>
          <p:cNvSpPr>
            <a:spLocks noGrp="1"/>
          </p:cNvSpPr>
          <p:nvPr>
            <p:ph type="sldNum" sz="quarter" idx="4"/>
          </p:nvPr>
        </p:nvSpPr>
        <p:spPr>
          <a:xfrm>
            <a:off x="8530703" y="4698716"/>
            <a:ext cx="579177" cy="273844"/>
          </a:xfrm>
          <a:prstGeom prst="rect">
            <a:avLst/>
          </a:prstGeom>
          <a:noFill/>
        </p:spPr>
        <p:txBody>
          <a:bodyPr wrap="square" lIns="80536" tIns="0" rIns="0" bIns="0" rtlCol="0" anchor="ctr">
            <a:noAutofit/>
          </a:bodyPr>
          <a:lstStyle>
            <a:lvl1pPr>
              <a:defRPr lang="fr-FR" sz="900" smtClean="0">
                <a:solidFill>
                  <a:srgbClr val="1050A3"/>
                </a:solidFill>
                <a:latin typeface="Arial Black" panose="020B0A04020102020204" pitchFamily="34" charset="0"/>
              </a:defRPr>
            </a:lvl1pPr>
          </a:lstStyle>
          <a:p>
            <a:pPr defTabSz="340934"/>
            <a:fld id="{A014B4A8-9E50-4F50-BEFA-76F68FFEF320}" type="slidenum">
              <a:rPr lang="fr-FR" smtClean="0"/>
              <a:pPr defTabSz="340934"/>
              <a:t>‹#›</a:t>
            </a:fld>
            <a:endParaRPr lang="fr-FR"/>
          </a:p>
        </p:txBody>
      </p:sp>
      <p:pic>
        <p:nvPicPr>
          <p:cNvPr id="9" name="Image 8">
            <a:extLst>
              <a:ext uri="{FF2B5EF4-FFF2-40B4-BE49-F238E27FC236}">
                <a16:creationId xmlns:a16="http://schemas.microsoft.com/office/drawing/2014/main" id="{4BEEFB4E-965C-4553-AD90-0E85526BD4A9}"/>
              </a:ext>
            </a:extLst>
          </p:cNvPr>
          <p:cNvPicPr>
            <a:picLocks noChangeAspect="1"/>
          </p:cNvPicPr>
          <p:nvPr/>
        </p:nvPicPr>
        <p:blipFill>
          <a:blip r:embed="rId24"/>
          <a:stretch>
            <a:fillRect/>
          </a:stretch>
        </p:blipFill>
        <p:spPr>
          <a:xfrm>
            <a:off x="8520091" y="4726012"/>
            <a:ext cx="7143" cy="213079"/>
          </a:xfrm>
          <a:prstGeom prst="rect">
            <a:avLst/>
          </a:prstGeom>
        </p:spPr>
      </p:pic>
      <p:sp>
        <p:nvSpPr>
          <p:cNvPr id="12" name="Text Box 20">
            <a:extLst>
              <a:ext uri="{FF2B5EF4-FFF2-40B4-BE49-F238E27FC236}">
                <a16:creationId xmlns:a16="http://schemas.microsoft.com/office/drawing/2014/main" id="{7BAC1DF3-7459-48A2-BF70-48F6C9FE5169}"/>
              </a:ext>
            </a:extLst>
          </p:cNvPr>
          <p:cNvSpPr txBox="1">
            <a:spLocks noChangeArrowheads="1"/>
          </p:cNvSpPr>
          <p:nvPr/>
        </p:nvSpPr>
        <p:spPr bwMode="auto">
          <a:xfrm>
            <a:off x="4861559" y="4719290"/>
            <a:ext cx="3546359" cy="21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1400" b="1">
                <a:solidFill>
                  <a:srgbClr val="E52E81"/>
                </a:solidFill>
                <a:latin typeface="Arial" charset="0"/>
                <a:ea typeface="Geneva" charset="-128"/>
              </a:defRPr>
            </a:lvl1pPr>
            <a:lvl2pPr marL="742950" indent="-285750" eaLnBrk="0" hangingPunct="0">
              <a:defRPr sz="1400" b="1">
                <a:solidFill>
                  <a:srgbClr val="E52E81"/>
                </a:solidFill>
                <a:latin typeface="Arial" charset="0"/>
                <a:ea typeface="Geneva" charset="-128"/>
              </a:defRPr>
            </a:lvl2pPr>
            <a:lvl3pPr marL="1143000" indent="-228600" eaLnBrk="0" hangingPunct="0">
              <a:defRPr sz="1400" b="1">
                <a:solidFill>
                  <a:srgbClr val="E52E81"/>
                </a:solidFill>
                <a:latin typeface="Arial" charset="0"/>
                <a:ea typeface="Geneva" charset="-128"/>
              </a:defRPr>
            </a:lvl3pPr>
            <a:lvl4pPr marL="1600200" indent="-228600" eaLnBrk="0" hangingPunct="0">
              <a:defRPr sz="1400" b="1">
                <a:solidFill>
                  <a:srgbClr val="E52E81"/>
                </a:solidFill>
                <a:latin typeface="Arial" charset="0"/>
                <a:ea typeface="Geneva" charset="-128"/>
              </a:defRPr>
            </a:lvl4pPr>
            <a:lvl5pPr marL="2057400" indent="-228600" eaLnBrk="0" hangingPunct="0">
              <a:defRPr sz="1400" b="1">
                <a:solidFill>
                  <a:srgbClr val="E52E81"/>
                </a:solidFill>
                <a:latin typeface="Arial" charset="0"/>
                <a:ea typeface="Geneva" charset="-128"/>
              </a:defRPr>
            </a:lvl5pPr>
            <a:lvl6pPr marL="2514600" indent="-228600" algn="ctr" eaLnBrk="0" fontAlgn="base" hangingPunct="0">
              <a:spcBef>
                <a:spcPct val="50000"/>
              </a:spcBef>
              <a:spcAft>
                <a:spcPct val="0"/>
              </a:spcAft>
              <a:defRPr sz="1400" b="1">
                <a:solidFill>
                  <a:srgbClr val="E52E81"/>
                </a:solidFill>
                <a:latin typeface="Arial" charset="0"/>
                <a:ea typeface="Geneva" charset="-128"/>
              </a:defRPr>
            </a:lvl6pPr>
            <a:lvl7pPr marL="2971800" indent="-228600" algn="ctr" eaLnBrk="0" fontAlgn="base" hangingPunct="0">
              <a:spcBef>
                <a:spcPct val="50000"/>
              </a:spcBef>
              <a:spcAft>
                <a:spcPct val="0"/>
              </a:spcAft>
              <a:defRPr sz="1400" b="1">
                <a:solidFill>
                  <a:srgbClr val="E52E81"/>
                </a:solidFill>
                <a:latin typeface="Arial" charset="0"/>
                <a:ea typeface="Geneva" charset="-128"/>
              </a:defRPr>
            </a:lvl7pPr>
            <a:lvl8pPr marL="3429000" indent="-228600" algn="ctr" eaLnBrk="0" fontAlgn="base" hangingPunct="0">
              <a:spcBef>
                <a:spcPct val="50000"/>
              </a:spcBef>
              <a:spcAft>
                <a:spcPct val="0"/>
              </a:spcAft>
              <a:defRPr sz="1400" b="1">
                <a:solidFill>
                  <a:srgbClr val="E52E81"/>
                </a:solidFill>
                <a:latin typeface="Arial" charset="0"/>
                <a:ea typeface="Geneva" charset="-128"/>
              </a:defRPr>
            </a:lvl8pPr>
            <a:lvl9pPr marL="3886200" indent="-228600" algn="ctr" eaLnBrk="0" fontAlgn="base" hangingPunct="0">
              <a:spcBef>
                <a:spcPct val="50000"/>
              </a:spcBef>
              <a:spcAft>
                <a:spcPct val="0"/>
              </a:spcAft>
              <a:defRPr sz="1400" b="1">
                <a:solidFill>
                  <a:srgbClr val="E52E81"/>
                </a:solidFill>
                <a:latin typeface="Arial" charset="0"/>
                <a:ea typeface="Geneva" charset="-128"/>
              </a:defRPr>
            </a:lvl9pPr>
          </a:lstStyle>
          <a:p>
            <a:pPr algn="r" defTabSz="340934" eaLnBrk="1" hangingPunct="1">
              <a:lnSpc>
                <a:spcPct val="90000"/>
              </a:lnSpc>
              <a:spcBef>
                <a:spcPts val="746"/>
              </a:spcBef>
              <a:defRPr/>
            </a:pPr>
            <a:r>
              <a:rPr lang="en-US" altLang="fr-FR" sz="700" b="0" noProof="0" dirty="0">
                <a:solidFill>
                  <a:srgbClr val="737373"/>
                </a:solidFill>
                <a:latin typeface="Arial" panose="020B0604020202020204" pitchFamily="34" charset="0"/>
                <a:cs typeface="Arial" panose="020B0604020202020204" pitchFamily="34" charset="0"/>
              </a:rPr>
              <a:t>Braun – EMUG 2024 – 15-18.04.2024 © Framatome - All rights reserved</a:t>
            </a:r>
          </a:p>
        </p:txBody>
      </p:sp>
      <p:sp>
        <p:nvSpPr>
          <p:cNvPr id="13" name="Text Box 18">
            <a:extLst>
              <a:ext uri="{FF2B5EF4-FFF2-40B4-BE49-F238E27FC236}">
                <a16:creationId xmlns:a16="http://schemas.microsoft.com/office/drawing/2014/main" id="{3C2F19D9-4AD5-4C2D-A11D-8488C6D18855}"/>
              </a:ext>
            </a:extLst>
          </p:cNvPr>
          <p:cNvSpPr txBox="1">
            <a:spLocks noChangeArrowheads="1"/>
          </p:cNvSpPr>
          <p:nvPr/>
        </p:nvSpPr>
        <p:spPr bwMode="auto">
          <a:xfrm>
            <a:off x="2520778" y="4870657"/>
            <a:ext cx="58871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E52E81"/>
                </a:solidFill>
                <a:latin typeface="Arial" charset="0"/>
                <a:ea typeface="Geneva" charset="-128"/>
              </a:defRPr>
            </a:lvl1pPr>
            <a:lvl2pPr marL="742950" indent="-285750" eaLnBrk="0" hangingPunct="0">
              <a:defRPr sz="1400" b="1">
                <a:solidFill>
                  <a:srgbClr val="E52E81"/>
                </a:solidFill>
                <a:latin typeface="Arial" charset="0"/>
                <a:ea typeface="Geneva" charset="-128"/>
              </a:defRPr>
            </a:lvl2pPr>
            <a:lvl3pPr marL="1143000" indent="-228600" eaLnBrk="0" hangingPunct="0">
              <a:defRPr sz="1400" b="1">
                <a:solidFill>
                  <a:srgbClr val="E52E81"/>
                </a:solidFill>
                <a:latin typeface="Arial" charset="0"/>
                <a:ea typeface="Geneva" charset="-128"/>
              </a:defRPr>
            </a:lvl3pPr>
            <a:lvl4pPr marL="1600200" indent="-228600" eaLnBrk="0" hangingPunct="0">
              <a:defRPr sz="1400" b="1">
                <a:solidFill>
                  <a:srgbClr val="E52E81"/>
                </a:solidFill>
                <a:latin typeface="Arial" charset="0"/>
                <a:ea typeface="Geneva" charset="-128"/>
              </a:defRPr>
            </a:lvl4pPr>
            <a:lvl5pPr marL="2057400" indent="-228600" eaLnBrk="0" hangingPunct="0">
              <a:defRPr sz="1400" b="1">
                <a:solidFill>
                  <a:srgbClr val="E52E81"/>
                </a:solidFill>
                <a:latin typeface="Arial" charset="0"/>
                <a:ea typeface="Geneva" charset="-128"/>
              </a:defRPr>
            </a:lvl5pPr>
            <a:lvl6pPr marL="2514600" indent="-228600" algn="ctr" eaLnBrk="0" fontAlgn="base" hangingPunct="0">
              <a:spcBef>
                <a:spcPct val="50000"/>
              </a:spcBef>
              <a:spcAft>
                <a:spcPct val="0"/>
              </a:spcAft>
              <a:defRPr sz="1400" b="1">
                <a:solidFill>
                  <a:srgbClr val="E52E81"/>
                </a:solidFill>
                <a:latin typeface="Arial" charset="0"/>
                <a:ea typeface="Geneva" charset="-128"/>
              </a:defRPr>
            </a:lvl6pPr>
            <a:lvl7pPr marL="2971800" indent="-228600" algn="ctr" eaLnBrk="0" fontAlgn="base" hangingPunct="0">
              <a:spcBef>
                <a:spcPct val="50000"/>
              </a:spcBef>
              <a:spcAft>
                <a:spcPct val="0"/>
              </a:spcAft>
              <a:defRPr sz="1400" b="1">
                <a:solidFill>
                  <a:srgbClr val="E52E81"/>
                </a:solidFill>
                <a:latin typeface="Arial" charset="0"/>
                <a:ea typeface="Geneva" charset="-128"/>
              </a:defRPr>
            </a:lvl7pPr>
            <a:lvl8pPr marL="3429000" indent="-228600" algn="ctr" eaLnBrk="0" fontAlgn="base" hangingPunct="0">
              <a:spcBef>
                <a:spcPct val="50000"/>
              </a:spcBef>
              <a:spcAft>
                <a:spcPct val="0"/>
              </a:spcAft>
              <a:defRPr sz="1400" b="1">
                <a:solidFill>
                  <a:srgbClr val="E52E81"/>
                </a:solidFill>
                <a:latin typeface="Arial" charset="0"/>
                <a:ea typeface="Geneva" charset="-128"/>
              </a:defRPr>
            </a:lvl8pPr>
            <a:lvl9pPr marL="3886200" indent="-228600" algn="ctr" eaLnBrk="0" fontAlgn="base" hangingPunct="0">
              <a:spcBef>
                <a:spcPct val="50000"/>
              </a:spcBef>
              <a:spcAft>
                <a:spcPct val="0"/>
              </a:spcAft>
              <a:defRPr sz="1400" b="1">
                <a:solidFill>
                  <a:srgbClr val="E52E81"/>
                </a:solidFill>
                <a:latin typeface="Arial" charset="0"/>
                <a:ea typeface="Geneva" charset="-128"/>
              </a:defRPr>
            </a:lvl9pPr>
          </a:lstStyle>
          <a:p>
            <a:pPr algn="r" defTabSz="681868" eaLnBrk="1" hangingPunct="1">
              <a:defRPr/>
            </a:pPr>
            <a:r>
              <a:rPr lang="en-US" altLang="fr-FR" sz="600" kern="0" dirty="0">
                <a:solidFill>
                  <a:schemeClr val="accent4"/>
                </a:solidFill>
              </a:rPr>
              <a:t>C0 – Unrestricted</a:t>
            </a:r>
            <a:r>
              <a:rPr lang="en-US" altLang="fr-FR" sz="600" kern="0" baseline="0" dirty="0">
                <a:solidFill>
                  <a:schemeClr val="accent4"/>
                </a:solidFill>
              </a:rPr>
              <a:t> </a:t>
            </a:r>
            <a:r>
              <a:rPr lang="en-US" altLang="fr-FR" sz="600" b="1" kern="1200" dirty="0">
                <a:solidFill>
                  <a:schemeClr val="bg1">
                    <a:lumMod val="50000"/>
                  </a:schemeClr>
                </a:solidFill>
                <a:effectLst/>
                <a:latin typeface="Arial" charset="0"/>
                <a:ea typeface="Geneva" charset="-128"/>
                <a:cs typeface="+mn-cs"/>
              </a:rPr>
              <a:t>/ </a:t>
            </a:r>
            <a:r>
              <a:rPr lang="fr-FR" sz="600" b="1" kern="1200" dirty="0">
                <a:solidFill>
                  <a:schemeClr val="bg1">
                    <a:lumMod val="50000"/>
                  </a:schemeClr>
                </a:solidFill>
                <a:effectLst/>
                <a:latin typeface="Arial" charset="0"/>
                <a:ea typeface="Geneva" charset="-128"/>
                <a:cs typeface="+mn-cs"/>
              </a:rPr>
              <a:t>Export Control</a:t>
            </a:r>
            <a:r>
              <a:rPr lang="fr-FR" sz="600" b="1" kern="1200" baseline="0" dirty="0">
                <a:solidFill>
                  <a:schemeClr val="bg1">
                    <a:lumMod val="50000"/>
                  </a:schemeClr>
                </a:solidFill>
                <a:effectLst/>
                <a:latin typeface="Arial" charset="0"/>
                <a:ea typeface="Geneva" charset="-128"/>
                <a:cs typeface="+mn-cs"/>
              </a:rPr>
              <a:t> </a:t>
            </a:r>
            <a:r>
              <a:rPr lang="fr-FR" sz="600" b="1" kern="1200" dirty="0">
                <a:solidFill>
                  <a:schemeClr val="bg1">
                    <a:lumMod val="50000"/>
                  </a:schemeClr>
                </a:solidFill>
                <a:effectLst/>
                <a:latin typeface="Arial" charset="0"/>
                <a:ea typeface="Geneva" charset="-128"/>
                <a:cs typeface="+mn-cs"/>
              </a:rPr>
              <a:t>- AL: N</a:t>
            </a:r>
            <a:r>
              <a:rPr lang="fr-FR" sz="600" b="1" kern="1200" baseline="0" dirty="0">
                <a:solidFill>
                  <a:schemeClr val="bg1">
                    <a:lumMod val="50000"/>
                  </a:schemeClr>
                </a:solidFill>
                <a:effectLst/>
                <a:latin typeface="Arial" charset="0"/>
                <a:ea typeface="Geneva" charset="-128"/>
                <a:cs typeface="+mn-cs"/>
              </a:rPr>
              <a:t>   </a:t>
            </a:r>
            <a:r>
              <a:rPr lang="fr-FR" sz="600" b="1" kern="1200" dirty="0">
                <a:solidFill>
                  <a:schemeClr val="bg1">
                    <a:lumMod val="50000"/>
                  </a:schemeClr>
                </a:solidFill>
                <a:effectLst/>
                <a:latin typeface="Arial" charset="0"/>
                <a:ea typeface="Geneva" charset="-128"/>
                <a:cs typeface="+mn-cs"/>
              </a:rPr>
              <a:t>ECCN: N</a:t>
            </a:r>
            <a:br>
              <a:rPr lang="en-US" altLang="fr-FR" sz="600" kern="0" dirty="0">
                <a:solidFill>
                  <a:srgbClr val="FF0000"/>
                </a:solidFill>
              </a:rPr>
            </a:br>
            <a:endParaRPr lang="fr-FR" altLang="fr-FR" sz="600" b="0" dirty="0">
              <a:solidFill>
                <a:srgbClr val="737373"/>
              </a:solidFill>
              <a:latin typeface="Arial" panose="020B0604020202020204" pitchFamily="34" charset="0"/>
              <a:cs typeface="Arial" panose="020B0604020202020204" pitchFamily="34" charset="0"/>
            </a:endParaRPr>
          </a:p>
        </p:txBody>
      </p:sp>
      <p:grpSp>
        <p:nvGrpSpPr>
          <p:cNvPr id="19" name="Groupe 18">
            <a:extLst>
              <a:ext uri="{FF2B5EF4-FFF2-40B4-BE49-F238E27FC236}">
                <a16:creationId xmlns:a16="http://schemas.microsoft.com/office/drawing/2014/main" id="{798938FE-2392-419C-BDDC-002E93902E4B}"/>
              </a:ext>
            </a:extLst>
          </p:cNvPr>
          <p:cNvGrpSpPr/>
          <p:nvPr userDrawn="1"/>
        </p:nvGrpSpPr>
        <p:grpSpPr>
          <a:xfrm>
            <a:off x="394904" y="4762498"/>
            <a:ext cx="1229892" cy="183039"/>
            <a:chOff x="394904" y="4762498"/>
            <a:chExt cx="1229892" cy="183039"/>
          </a:xfrm>
        </p:grpSpPr>
        <p:sp>
          <p:nvSpPr>
            <p:cNvPr id="4" name="Forme libre : forme 3">
              <a:extLst>
                <a:ext uri="{FF2B5EF4-FFF2-40B4-BE49-F238E27FC236}">
                  <a16:creationId xmlns:a16="http://schemas.microsoft.com/office/drawing/2014/main" id="{D9D58F69-2C84-43D1-97C5-CE2DFA278CEA}"/>
                </a:ext>
              </a:extLst>
            </p:cNvPr>
            <p:cNvSpPr/>
            <p:nvPr/>
          </p:nvSpPr>
          <p:spPr>
            <a:xfrm>
              <a:off x="394904" y="4762498"/>
              <a:ext cx="94069" cy="180518"/>
            </a:xfrm>
            <a:custGeom>
              <a:avLst/>
              <a:gdLst>
                <a:gd name="connsiteX0" fmla="*/ 53990 w 94069"/>
                <a:gd name="connsiteY0" fmla="*/ 56702 h 180518"/>
                <a:gd name="connsiteX1" fmla="*/ 93120 w 94069"/>
                <a:gd name="connsiteY1" fmla="*/ 56702 h 180518"/>
                <a:gd name="connsiteX2" fmla="*/ 93120 w 94069"/>
                <a:gd name="connsiteY2" fmla="*/ 81948 h 180518"/>
                <a:gd name="connsiteX3" fmla="*/ 55481 w 94069"/>
                <a:gd name="connsiteY3" fmla="*/ 81948 h 180518"/>
                <a:gd name="connsiteX4" fmla="*/ 55481 w 94069"/>
                <a:gd name="connsiteY4" fmla="*/ 180518 h 180518"/>
                <a:gd name="connsiteX5" fmla="*/ 21531 w 94069"/>
                <a:gd name="connsiteY5" fmla="*/ 180518 h 180518"/>
                <a:gd name="connsiteX6" fmla="*/ 21531 w 94069"/>
                <a:gd name="connsiteY6" fmla="*/ 81975 h 180518"/>
                <a:gd name="connsiteX7" fmla="*/ 0 w 94069"/>
                <a:gd name="connsiteY7" fmla="*/ 81975 h 180518"/>
                <a:gd name="connsiteX8" fmla="*/ 0 w 94069"/>
                <a:gd name="connsiteY8" fmla="*/ 56729 h 180518"/>
                <a:gd name="connsiteX9" fmla="*/ 21531 w 94069"/>
                <a:gd name="connsiteY9" fmla="*/ 56729 h 180518"/>
                <a:gd name="connsiteX10" fmla="*/ 21531 w 94069"/>
                <a:gd name="connsiteY10" fmla="*/ 41869 h 180518"/>
                <a:gd name="connsiteX11" fmla="*/ 34167 w 94069"/>
                <a:gd name="connsiteY11" fmla="*/ 10793 h 180518"/>
                <a:gd name="connsiteX12" fmla="*/ 68335 w 94069"/>
                <a:gd name="connsiteY12" fmla="*/ 0 h 180518"/>
                <a:gd name="connsiteX13" fmla="*/ 83304 w 94069"/>
                <a:gd name="connsiteY13" fmla="*/ 1735 h 180518"/>
                <a:gd name="connsiteX14" fmla="*/ 94069 w 94069"/>
                <a:gd name="connsiteY14" fmla="*/ 6454 h 180518"/>
                <a:gd name="connsiteX15" fmla="*/ 89351 w 94069"/>
                <a:gd name="connsiteY15" fmla="*/ 28988 h 180518"/>
                <a:gd name="connsiteX16" fmla="*/ 75223 w 94069"/>
                <a:gd name="connsiteY16" fmla="*/ 25273 h 180518"/>
                <a:gd name="connsiteX17" fmla="*/ 53936 w 94069"/>
                <a:gd name="connsiteY17" fmla="*/ 44336 h 180518"/>
                <a:gd name="connsiteX18" fmla="*/ 53936 w 94069"/>
                <a:gd name="connsiteY18" fmla="*/ 56702 h 18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069" h="180518">
                  <a:moveTo>
                    <a:pt x="53990" y="56702"/>
                  </a:moveTo>
                  <a:lnTo>
                    <a:pt x="93120" y="56702"/>
                  </a:lnTo>
                  <a:lnTo>
                    <a:pt x="93120" y="81948"/>
                  </a:lnTo>
                  <a:lnTo>
                    <a:pt x="55481" y="81948"/>
                  </a:lnTo>
                  <a:lnTo>
                    <a:pt x="55481" y="180518"/>
                  </a:lnTo>
                  <a:lnTo>
                    <a:pt x="21531" y="180518"/>
                  </a:lnTo>
                  <a:lnTo>
                    <a:pt x="21531" y="81975"/>
                  </a:lnTo>
                  <a:lnTo>
                    <a:pt x="0" y="81975"/>
                  </a:lnTo>
                  <a:lnTo>
                    <a:pt x="0" y="56729"/>
                  </a:lnTo>
                  <a:lnTo>
                    <a:pt x="21531" y="56729"/>
                  </a:lnTo>
                  <a:lnTo>
                    <a:pt x="21531" y="41869"/>
                  </a:lnTo>
                  <a:cubicBezTo>
                    <a:pt x="21531" y="28337"/>
                    <a:pt x="25734" y="17979"/>
                    <a:pt x="34167" y="10793"/>
                  </a:cubicBezTo>
                  <a:cubicBezTo>
                    <a:pt x="42601" y="3607"/>
                    <a:pt x="53990" y="0"/>
                    <a:pt x="68335" y="0"/>
                  </a:cubicBezTo>
                  <a:cubicBezTo>
                    <a:pt x="73785" y="0"/>
                    <a:pt x="78775" y="569"/>
                    <a:pt x="83304" y="1735"/>
                  </a:cubicBezTo>
                  <a:cubicBezTo>
                    <a:pt x="87859" y="2902"/>
                    <a:pt x="91439" y="4474"/>
                    <a:pt x="94069" y="6454"/>
                  </a:cubicBezTo>
                  <a:lnTo>
                    <a:pt x="89351" y="28988"/>
                  </a:lnTo>
                  <a:cubicBezTo>
                    <a:pt x="85554" y="26520"/>
                    <a:pt x="80836" y="25273"/>
                    <a:pt x="75223" y="25273"/>
                  </a:cubicBezTo>
                  <a:cubicBezTo>
                    <a:pt x="61013" y="25273"/>
                    <a:pt x="53936" y="31618"/>
                    <a:pt x="53936" y="44336"/>
                  </a:cubicBezTo>
                  <a:lnTo>
                    <a:pt x="53936" y="56702"/>
                  </a:lnTo>
                  <a:close/>
                </a:path>
              </a:pathLst>
            </a:custGeom>
            <a:solidFill>
              <a:srgbClr val="003770"/>
            </a:solidFill>
            <a:ln w="2706" cap="flat">
              <a:noFill/>
              <a:prstDash val="solid"/>
              <a:miter/>
            </a:ln>
          </p:spPr>
          <p:txBody>
            <a:bodyPr rtlCol="0" anchor="ctr"/>
            <a:lstStyle/>
            <a:p>
              <a:endParaRPr lang="fr-FR"/>
            </a:p>
          </p:txBody>
        </p:sp>
        <p:sp>
          <p:nvSpPr>
            <p:cNvPr id="5" name="Forme libre : forme 4">
              <a:extLst>
                <a:ext uri="{FF2B5EF4-FFF2-40B4-BE49-F238E27FC236}">
                  <a16:creationId xmlns:a16="http://schemas.microsoft.com/office/drawing/2014/main" id="{6BF18259-9192-415F-9404-EB315D94EC80}"/>
                </a:ext>
              </a:extLst>
            </p:cNvPr>
            <p:cNvSpPr/>
            <p:nvPr/>
          </p:nvSpPr>
          <p:spPr>
            <a:xfrm>
              <a:off x="497677" y="4816732"/>
              <a:ext cx="83439" cy="126284"/>
            </a:xfrm>
            <a:custGeom>
              <a:avLst/>
              <a:gdLst>
                <a:gd name="connsiteX0" fmla="*/ 83439 w 83439"/>
                <a:gd name="connsiteY0" fmla="*/ 2712 h 126284"/>
                <a:gd name="connsiteX1" fmla="*/ 79236 w 83439"/>
                <a:gd name="connsiteY1" fmla="*/ 32432 h 126284"/>
                <a:gd name="connsiteX2" fmla="*/ 63644 w 83439"/>
                <a:gd name="connsiteY2" fmla="*/ 28717 h 126284"/>
                <a:gd name="connsiteX3" fmla="*/ 42709 w 83439"/>
                <a:gd name="connsiteY3" fmla="*/ 37503 h 126284"/>
                <a:gd name="connsiteX4" fmla="*/ 33923 w 83439"/>
                <a:gd name="connsiteY4" fmla="*/ 62152 h 126284"/>
                <a:gd name="connsiteX5" fmla="*/ 33923 w 83439"/>
                <a:gd name="connsiteY5" fmla="*/ 126284 h 126284"/>
                <a:gd name="connsiteX6" fmla="*/ 0 w 83439"/>
                <a:gd name="connsiteY6" fmla="*/ 126284 h 126284"/>
                <a:gd name="connsiteX7" fmla="*/ 0 w 83439"/>
                <a:gd name="connsiteY7" fmla="*/ 2468 h 126284"/>
                <a:gd name="connsiteX8" fmla="*/ 29476 w 83439"/>
                <a:gd name="connsiteY8" fmla="*/ 2468 h 126284"/>
                <a:gd name="connsiteX9" fmla="*/ 31700 w 83439"/>
                <a:gd name="connsiteY9" fmla="*/ 26737 h 126284"/>
                <a:gd name="connsiteX10" fmla="*/ 70070 w 83439"/>
                <a:gd name="connsiteY10" fmla="*/ 0 h 126284"/>
                <a:gd name="connsiteX11" fmla="*/ 83439 w 83439"/>
                <a:gd name="connsiteY11" fmla="*/ 2712 h 12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439" h="126284">
                  <a:moveTo>
                    <a:pt x="83439" y="2712"/>
                  </a:moveTo>
                  <a:lnTo>
                    <a:pt x="79236" y="32432"/>
                  </a:lnTo>
                  <a:cubicBezTo>
                    <a:pt x="75440" y="29964"/>
                    <a:pt x="70233" y="28717"/>
                    <a:pt x="63644" y="28717"/>
                  </a:cubicBezTo>
                  <a:cubicBezTo>
                    <a:pt x="55563" y="28717"/>
                    <a:pt x="48567" y="31646"/>
                    <a:pt x="42709" y="37503"/>
                  </a:cubicBezTo>
                  <a:cubicBezTo>
                    <a:pt x="36852" y="43360"/>
                    <a:pt x="33923" y="51577"/>
                    <a:pt x="33923" y="62152"/>
                  </a:cubicBezTo>
                  <a:lnTo>
                    <a:pt x="33923" y="126284"/>
                  </a:lnTo>
                  <a:lnTo>
                    <a:pt x="0" y="126284"/>
                  </a:lnTo>
                  <a:lnTo>
                    <a:pt x="0" y="2468"/>
                  </a:lnTo>
                  <a:lnTo>
                    <a:pt x="29476" y="2468"/>
                  </a:lnTo>
                  <a:lnTo>
                    <a:pt x="31700" y="26737"/>
                  </a:lnTo>
                  <a:cubicBezTo>
                    <a:pt x="38452" y="8922"/>
                    <a:pt x="51251" y="0"/>
                    <a:pt x="70070" y="0"/>
                  </a:cubicBezTo>
                  <a:cubicBezTo>
                    <a:pt x="75846" y="0"/>
                    <a:pt x="80294" y="895"/>
                    <a:pt x="83439" y="2712"/>
                  </a:cubicBezTo>
                </a:path>
              </a:pathLst>
            </a:custGeom>
            <a:solidFill>
              <a:srgbClr val="003770"/>
            </a:solidFill>
            <a:ln w="2706" cap="flat">
              <a:noFill/>
              <a:prstDash val="solid"/>
              <a:miter/>
            </a:ln>
          </p:spPr>
          <p:txBody>
            <a:bodyPr rtlCol="0" anchor="ctr"/>
            <a:lstStyle/>
            <a:p>
              <a:endParaRPr lang="fr-FR"/>
            </a:p>
          </p:txBody>
        </p:sp>
        <p:sp>
          <p:nvSpPr>
            <p:cNvPr id="7" name="Forme libre : forme 6">
              <a:extLst>
                <a:ext uri="{FF2B5EF4-FFF2-40B4-BE49-F238E27FC236}">
                  <a16:creationId xmlns:a16="http://schemas.microsoft.com/office/drawing/2014/main" id="{A893D637-8181-4B89-A89D-B1798442F9CE}"/>
                </a:ext>
              </a:extLst>
            </p:cNvPr>
            <p:cNvSpPr/>
            <p:nvPr/>
          </p:nvSpPr>
          <p:spPr>
            <a:xfrm>
              <a:off x="581631" y="4816732"/>
              <a:ext cx="129239" cy="128778"/>
            </a:xfrm>
            <a:custGeom>
              <a:avLst/>
              <a:gdLst>
                <a:gd name="connsiteX0" fmla="*/ 129240 w 129239"/>
                <a:gd name="connsiteY0" fmla="*/ 104753 h 128778"/>
                <a:gd name="connsiteX1" fmla="*/ 126772 w 129239"/>
                <a:gd name="connsiteY1" fmla="*/ 125308 h 128778"/>
                <a:gd name="connsiteX2" fmla="*/ 110665 w 129239"/>
                <a:gd name="connsiteY2" fmla="*/ 128779 h 128778"/>
                <a:gd name="connsiteX3" fmla="*/ 82192 w 129239"/>
                <a:gd name="connsiteY3" fmla="*/ 110204 h 128778"/>
                <a:gd name="connsiteX4" fmla="*/ 65352 w 129239"/>
                <a:gd name="connsiteY4" fmla="*/ 124061 h 128778"/>
                <a:gd name="connsiteX5" fmla="*/ 38371 w 129239"/>
                <a:gd name="connsiteY5" fmla="*/ 128779 h 128778"/>
                <a:gd name="connsiteX6" fmla="*/ 10142 w 129239"/>
                <a:gd name="connsiteY6" fmla="*/ 120617 h 128778"/>
                <a:gd name="connsiteX7" fmla="*/ 0 w 129239"/>
                <a:gd name="connsiteY7" fmla="*/ 97079 h 128778"/>
                <a:gd name="connsiteX8" fmla="*/ 48295 w 129239"/>
                <a:gd name="connsiteY8" fmla="*/ 57949 h 128778"/>
                <a:gd name="connsiteX9" fmla="*/ 78016 w 129239"/>
                <a:gd name="connsiteY9" fmla="*/ 52255 h 128778"/>
                <a:gd name="connsiteX10" fmla="*/ 78016 w 129239"/>
                <a:gd name="connsiteY10" fmla="*/ 46316 h 128778"/>
                <a:gd name="connsiteX11" fmla="*/ 72457 w 129239"/>
                <a:gd name="connsiteY11" fmla="*/ 30588 h 128778"/>
                <a:gd name="connsiteX12" fmla="*/ 56973 w 129239"/>
                <a:gd name="connsiteY12" fmla="*/ 24758 h 128778"/>
                <a:gd name="connsiteX13" fmla="*/ 38398 w 129239"/>
                <a:gd name="connsiteY13" fmla="*/ 29693 h 128778"/>
                <a:gd name="connsiteX14" fmla="*/ 28500 w 129239"/>
                <a:gd name="connsiteY14" fmla="*/ 45801 h 128778"/>
                <a:gd name="connsiteX15" fmla="*/ 1519 w 129239"/>
                <a:gd name="connsiteY15" fmla="*/ 34412 h 128778"/>
                <a:gd name="connsiteX16" fmla="*/ 19334 w 129239"/>
                <a:gd name="connsiteY16" fmla="*/ 9166 h 128778"/>
                <a:gd name="connsiteX17" fmla="*/ 55454 w 129239"/>
                <a:gd name="connsiteY17" fmla="*/ 0 h 128778"/>
                <a:gd name="connsiteX18" fmla="*/ 96808 w 129239"/>
                <a:gd name="connsiteY18" fmla="*/ 11525 h 128778"/>
                <a:gd name="connsiteX19" fmla="*/ 111668 w 129239"/>
                <a:gd name="connsiteY19" fmla="*/ 45584 h 128778"/>
                <a:gd name="connsiteX20" fmla="*/ 111668 w 129239"/>
                <a:gd name="connsiteY20" fmla="*/ 96347 h 128778"/>
                <a:gd name="connsiteX21" fmla="*/ 113892 w 129239"/>
                <a:gd name="connsiteY21" fmla="*/ 103533 h 128778"/>
                <a:gd name="connsiteX22" fmla="*/ 120834 w 129239"/>
                <a:gd name="connsiteY22" fmla="*/ 105757 h 128778"/>
                <a:gd name="connsiteX23" fmla="*/ 129240 w 129239"/>
                <a:gd name="connsiteY23" fmla="*/ 104753 h 128778"/>
                <a:gd name="connsiteX24" fmla="*/ 68959 w 129239"/>
                <a:gd name="connsiteY24" fmla="*/ 100414 h 128778"/>
                <a:gd name="connsiteX25" fmla="*/ 77989 w 129239"/>
                <a:gd name="connsiteY25" fmla="*/ 85934 h 128778"/>
                <a:gd name="connsiteX26" fmla="*/ 77989 w 129239"/>
                <a:gd name="connsiteY26" fmla="*/ 73053 h 128778"/>
                <a:gd name="connsiteX27" fmla="*/ 51495 w 129239"/>
                <a:gd name="connsiteY27" fmla="*/ 78992 h 128778"/>
                <a:gd name="connsiteX28" fmla="*/ 38994 w 129239"/>
                <a:gd name="connsiteY28" fmla="*/ 84307 h 128778"/>
                <a:gd name="connsiteX29" fmla="*/ 34900 w 129239"/>
                <a:gd name="connsiteY29" fmla="*/ 93581 h 128778"/>
                <a:gd name="connsiteX30" fmla="*/ 38615 w 129239"/>
                <a:gd name="connsiteY30" fmla="*/ 102611 h 128778"/>
                <a:gd name="connsiteX31" fmla="*/ 49001 w 129239"/>
                <a:gd name="connsiteY31" fmla="*/ 105702 h 128778"/>
                <a:gd name="connsiteX32" fmla="*/ 68959 w 129239"/>
                <a:gd name="connsiteY32" fmla="*/ 100414 h 12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239" h="128778">
                  <a:moveTo>
                    <a:pt x="129240" y="104753"/>
                  </a:moveTo>
                  <a:lnTo>
                    <a:pt x="126772" y="125308"/>
                  </a:lnTo>
                  <a:cubicBezTo>
                    <a:pt x="122135" y="127613"/>
                    <a:pt x="116793" y="128779"/>
                    <a:pt x="110665" y="128779"/>
                  </a:cubicBezTo>
                  <a:cubicBezTo>
                    <a:pt x="94828" y="128779"/>
                    <a:pt x="85337" y="122596"/>
                    <a:pt x="82192" y="110204"/>
                  </a:cubicBezTo>
                  <a:cubicBezTo>
                    <a:pt x="78558" y="116305"/>
                    <a:pt x="72945" y="120942"/>
                    <a:pt x="65352" y="124061"/>
                  </a:cubicBezTo>
                  <a:cubicBezTo>
                    <a:pt x="57759" y="127179"/>
                    <a:pt x="48756" y="128779"/>
                    <a:pt x="38371" y="128779"/>
                  </a:cubicBezTo>
                  <a:cubicBezTo>
                    <a:pt x="26304" y="128779"/>
                    <a:pt x="16921" y="126040"/>
                    <a:pt x="10142" y="120617"/>
                  </a:cubicBezTo>
                  <a:cubicBezTo>
                    <a:pt x="3363" y="115166"/>
                    <a:pt x="0" y="107329"/>
                    <a:pt x="0" y="97079"/>
                  </a:cubicBezTo>
                  <a:cubicBezTo>
                    <a:pt x="0" y="76931"/>
                    <a:pt x="16108" y="63888"/>
                    <a:pt x="48295" y="57949"/>
                  </a:cubicBezTo>
                  <a:lnTo>
                    <a:pt x="78016" y="52255"/>
                  </a:lnTo>
                  <a:lnTo>
                    <a:pt x="78016" y="46316"/>
                  </a:lnTo>
                  <a:cubicBezTo>
                    <a:pt x="78016" y="39726"/>
                    <a:pt x="76172" y="34466"/>
                    <a:pt x="72457" y="30588"/>
                  </a:cubicBezTo>
                  <a:cubicBezTo>
                    <a:pt x="68742" y="26710"/>
                    <a:pt x="63589" y="24758"/>
                    <a:pt x="56973" y="24758"/>
                  </a:cubicBezTo>
                  <a:cubicBezTo>
                    <a:pt x="49380" y="24758"/>
                    <a:pt x="43197" y="26412"/>
                    <a:pt x="38398" y="29693"/>
                  </a:cubicBezTo>
                  <a:cubicBezTo>
                    <a:pt x="33598" y="33001"/>
                    <a:pt x="30317" y="38371"/>
                    <a:pt x="28500" y="45801"/>
                  </a:cubicBezTo>
                  <a:lnTo>
                    <a:pt x="1519" y="34412"/>
                  </a:lnTo>
                  <a:cubicBezTo>
                    <a:pt x="4149" y="23673"/>
                    <a:pt x="10088" y="15267"/>
                    <a:pt x="19334" y="9166"/>
                  </a:cubicBezTo>
                  <a:cubicBezTo>
                    <a:pt x="28554" y="3064"/>
                    <a:pt x="40594" y="0"/>
                    <a:pt x="55454" y="0"/>
                  </a:cubicBezTo>
                  <a:cubicBezTo>
                    <a:pt x="73108" y="0"/>
                    <a:pt x="86910" y="3824"/>
                    <a:pt x="96808" y="11525"/>
                  </a:cubicBezTo>
                  <a:cubicBezTo>
                    <a:pt x="106706" y="19199"/>
                    <a:pt x="111668" y="30561"/>
                    <a:pt x="111668" y="45584"/>
                  </a:cubicBezTo>
                  <a:lnTo>
                    <a:pt x="111668" y="96347"/>
                  </a:lnTo>
                  <a:cubicBezTo>
                    <a:pt x="111668" y="99655"/>
                    <a:pt x="112400" y="102041"/>
                    <a:pt x="113892" y="103533"/>
                  </a:cubicBezTo>
                  <a:cubicBezTo>
                    <a:pt x="115383" y="105024"/>
                    <a:pt x="117688" y="105757"/>
                    <a:pt x="120834" y="105757"/>
                  </a:cubicBezTo>
                  <a:cubicBezTo>
                    <a:pt x="124305" y="105729"/>
                    <a:pt x="127098" y="105404"/>
                    <a:pt x="129240" y="104753"/>
                  </a:cubicBezTo>
                  <a:moveTo>
                    <a:pt x="68959" y="100414"/>
                  </a:moveTo>
                  <a:cubicBezTo>
                    <a:pt x="74979" y="96862"/>
                    <a:pt x="77989" y="92035"/>
                    <a:pt x="77989" y="85934"/>
                  </a:cubicBezTo>
                  <a:lnTo>
                    <a:pt x="77989" y="73053"/>
                  </a:lnTo>
                  <a:lnTo>
                    <a:pt x="51495" y="78992"/>
                  </a:lnTo>
                  <a:cubicBezTo>
                    <a:pt x="45882" y="80321"/>
                    <a:pt x="41706" y="82083"/>
                    <a:pt x="38994" y="84307"/>
                  </a:cubicBezTo>
                  <a:cubicBezTo>
                    <a:pt x="36256" y="86531"/>
                    <a:pt x="34900" y="89622"/>
                    <a:pt x="34900" y="93581"/>
                  </a:cubicBezTo>
                  <a:cubicBezTo>
                    <a:pt x="34900" y="97540"/>
                    <a:pt x="36147" y="100550"/>
                    <a:pt x="38615" y="102611"/>
                  </a:cubicBezTo>
                  <a:cubicBezTo>
                    <a:pt x="41082" y="104672"/>
                    <a:pt x="44553" y="105702"/>
                    <a:pt x="49001" y="105702"/>
                  </a:cubicBezTo>
                  <a:cubicBezTo>
                    <a:pt x="56268" y="105729"/>
                    <a:pt x="62912" y="103967"/>
                    <a:pt x="68959" y="100414"/>
                  </a:cubicBezTo>
                </a:path>
              </a:pathLst>
            </a:custGeom>
            <a:solidFill>
              <a:srgbClr val="003770"/>
            </a:solidFill>
            <a:ln w="2706" cap="flat">
              <a:no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2861CB6A-E736-4D14-A7BE-49239AB7680E}"/>
                </a:ext>
              </a:extLst>
            </p:cNvPr>
            <p:cNvSpPr/>
            <p:nvPr/>
          </p:nvSpPr>
          <p:spPr>
            <a:xfrm>
              <a:off x="716918" y="4816732"/>
              <a:ext cx="199066" cy="126311"/>
            </a:xfrm>
            <a:custGeom>
              <a:avLst/>
              <a:gdLst>
                <a:gd name="connsiteX0" fmla="*/ 186565 w 199066"/>
                <a:gd name="connsiteY0" fmla="*/ 11633 h 126311"/>
                <a:gd name="connsiteX1" fmla="*/ 199066 w 199066"/>
                <a:gd name="connsiteY1" fmla="*/ 45069 h 126311"/>
                <a:gd name="connsiteX2" fmla="*/ 199066 w 199066"/>
                <a:gd name="connsiteY2" fmla="*/ 126284 h 126311"/>
                <a:gd name="connsiteX3" fmla="*/ 165143 w 199066"/>
                <a:gd name="connsiteY3" fmla="*/ 126284 h 126311"/>
                <a:gd name="connsiteX4" fmla="*/ 165143 w 199066"/>
                <a:gd name="connsiteY4" fmla="*/ 51766 h 126311"/>
                <a:gd name="connsiteX5" fmla="*/ 159448 w 199066"/>
                <a:gd name="connsiteY5" fmla="*/ 32812 h 126311"/>
                <a:gd name="connsiteX6" fmla="*/ 143856 w 199066"/>
                <a:gd name="connsiteY6" fmla="*/ 26737 h 126311"/>
                <a:gd name="connsiteX7" fmla="*/ 124305 w 199066"/>
                <a:gd name="connsiteY7" fmla="*/ 35415 h 126311"/>
                <a:gd name="connsiteX8" fmla="*/ 116630 w 199066"/>
                <a:gd name="connsiteY8" fmla="*/ 59685 h 126311"/>
                <a:gd name="connsiteX9" fmla="*/ 116630 w 199066"/>
                <a:gd name="connsiteY9" fmla="*/ 126311 h 126311"/>
                <a:gd name="connsiteX10" fmla="*/ 82707 w 199066"/>
                <a:gd name="connsiteY10" fmla="*/ 126311 h 126311"/>
                <a:gd name="connsiteX11" fmla="*/ 82707 w 199066"/>
                <a:gd name="connsiteY11" fmla="*/ 51766 h 126311"/>
                <a:gd name="connsiteX12" fmla="*/ 77012 w 199066"/>
                <a:gd name="connsiteY12" fmla="*/ 32812 h 126311"/>
                <a:gd name="connsiteX13" fmla="*/ 61176 w 199066"/>
                <a:gd name="connsiteY13" fmla="*/ 26737 h 126311"/>
                <a:gd name="connsiteX14" fmla="*/ 41977 w 199066"/>
                <a:gd name="connsiteY14" fmla="*/ 35279 h 126311"/>
                <a:gd name="connsiteX15" fmla="*/ 33923 w 199066"/>
                <a:gd name="connsiteY15" fmla="*/ 60661 h 126311"/>
                <a:gd name="connsiteX16" fmla="*/ 33923 w 199066"/>
                <a:gd name="connsiteY16" fmla="*/ 126284 h 126311"/>
                <a:gd name="connsiteX17" fmla="*/ 0 w 199066"/>
                <a:gd name="connsiteY17" fmla="*/ 126284 h 126311"/>
                <a:gd name="connsiteX18" fmla="*/ 0 w 199066"/>
                <a:gd name="connsiteY18" fmla="*/ 2468 h 126311"/>
                <a:gd name="connsiteX19" fmla="*/ 30452 w 199066"/>
                <a:gd name="connsiteY19" fmla="*/ 2468 h 126311"/>
                <a:gd name="connsiteX20" fmla="*/ 31456 w 199066"/>
                <a:gd name="connsiteY20" fmla="*/ 24514 h 126311"/>
                <a:gd name="connsiteX21" fmla="*/ 48404 w 199066"/>
                <a:gd name="connsiteY21" fmla="*/ 6183 h 126311"/>
                <a:gd name="connsiteX22" fmla="*/ 72538 w 199066"/>
                <a:gd name="connsiteY22" fmla="*/ 0 h 126311"/>
                <a:gd name="connsiteX23" fmla="*/ 97187 w 199066"/>
                <a:gd name="connsiteY23" fmla="*/ 6427 h 126311"/>
                <a:gd name="connsiteX24" fmla="*/ 112915 w 199066"/>
                <a:gd name="connsiteY24" fmla="*/ 25002 h 126311"/>
                <a:gd name="connsiteX25" fmla="*/ 130243 w 199066"/>
                <a:gd name="connsiteY25" fmla="*/ 6427 h 126311"/>
                <a:gd name="connsiteX26" fmla="*/ 155001 w 199066"/>
                <a:gd name="connsiteY26" fmla="*/ 0 h 126311"/>
                <a:gd name="connsiteX27" fmla="*/ 186565 w 199066"/>
                <a:gd name="connsiteY27" fmla="*/ 11633 h 12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9066" h="126311">
                  <a:moveTo>
                    <a:pt x="186565" y="11633"/>
                  </a:moveTo>
                  <a:cubicBezTo>
                    <a:pt x="194890" y="19389"/>
                    <a:pt x="199066" y="30534"/>
                    <a:pt x="199066" y="45069"/>
                  </a:cubicBezTo>
                  <a:lnTo>
                    <a:pt x="199066" y="126284"/>
                  </a:lnTo>
                  <a:lnTo>
                    <a:pt x="165143" y="126284"/>
                  </a:lnTo>
                  <a:lnTo>
                    <a:pt x="165143" y="51766"/>
                  </a:lnTo>
                  <a:cubicBezTo>
                    <a:pt x="165143" y="43170"/>
                    <a:pt x="163245" y="36879"/>
                    <a:pt x="159448" y="32812"/>
                  </a:cubicBezTo>
                  <a:cubicBezTo>
                    <a:pt x="155652" y="28771"/>
                    <a:pt x="150445" y="26737"/>
                    <a:pt x="143856" y="26737"/>
                  </a:cubicBezTo>
                  <a:cubicBezTo>
                    <a:pt x="135938" y="26737"/>
                    <a:pt x="129403" y="29639"/>
                    <a:pt x="124305" y="35415"/>
                  </a:cubicBezTo>
                  <a:cubicBezTo>
                    <a:pt x="119179" y="41191"/>
                    <a:pt x="116630" y="49299"/>
                    <a:pt x="116630" y="59685"/>
                  </a:cubicBezTo>
                  <a:lnTo>
                    <a:pt x="116630" y="126311"/>
                  </a:lnTo>
                  <a:lnTo>
                    <a:pt x="82707" y="126311"/>
                  </a:lnTo>
                  <a:lnTo>
                    <a:pt x="82707" y="51766"/>
                  </a:lnTo>
                  <a:cubicBezTo>
                    <a:pt x="82707" y="43170"/>
                    <a:pt x="80809" y="36879"/>
                    <a:pt x="77012" y="32812"/>
                  </a:cubicBezTo>
                  <a:cubicBezTo>
                    <a:pt x="73216" y="28771"/>
                    <a:pt x="67928" y="26737"/>
                    <a:pt x="61176" y="26737"/>
                  </a:cubicBezTo>
                  <a:cubicBezTo>
                    <a:pt x="53746" y="26737"/>
                    <a:pt x="47346" y="29585"/>
                    <a:pt x="41977" y="35279"/>
                  </a:cubicBezTo>
                  <a:cubicBezTo>
                    <a:pt x="36608" y="40974"/>
                    <a:pt x="33923" y="49434"/>
                    <a:pt x="33923" y="60661"/>
                  </a:cubicBezTo>
                  <a:lnTo>
                    <a:pt x="33923" y="126284"/>
                  </a:lnTo>
                  <a:lnTo>
                    <a:pt x="0" y="126284"/>
                  </a:lnTo>
                  <a:lnTo>
                    <a:pt x="0" y="2468"/>
                  </a:lnTo>
                  <a:lnTo>
                    <a:pt x="30452" y="2468"/>
                  </a:lnTo>
                  <a:lnTo>
                    <a:pt x="31456" y="24514"/>
                  </a:lnTo>
                  <a:cubicBezTo>
                    <a:pt x="35578" y="16433"/>
                    <a:pt x="41245" y="10304"/>
                    <a:pt x="48404" y="6183"/>
                  </a:cubicBezTo>
                  <a:cubicBezTo>
                    <a:pt x="55590" y="2061"/>
                    <a:pt x="63644" y="0"/>
                    <a:pt x="72538" y="0"/>
                  </a:cubicBezTo>
                  <a:cubicBezTo>
                    <a:pt x="81785" y="0"/>
                    <a:pt x="90001" y="2142"/>
                    <a:pt x="97187" y="6427"/>
                  </a:cubicBezTo>
                  <a:cubicBezTo>
                    <a:pt x="104374" y="10711"/>
                    <a:pt x="109607" y="16921"/>
                    <a:pt x="112915" y="25002"/>
                  </a:cubicBezTo>
                  <a:cubicBezTo>
                    <a:pt x="116874" y="16921"/>
                    <a:pt x="122650" y="10711"/>
                    <a:pt x="130243" y="6427"/>
                  </a:cubicBezTo>
                  <a:cubicBezTo>
                    <a:pt x="137836" y="2142"/>
                    <a:pt x="146080" y="0"/>
                    <a:pt x="155001" y="0"/>
                  </a:cubicBezTo>
                  <a:cubicBezTo>
                    <a:pt x="167692" y="0"/>
                    <a:pt x="178213" y="3878"/>
                    <a:pt x="186565" y="11633"/>
                  </a:cubicBezTo>
                </a:path>
              </a:pathLst>
            </a:custGeom>
            <a:solidFill>
              <a:srgbClr val="003770"/>
            </a:solidFill>
            <a:ln w="2706"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D45C2299-9B25-4B08-8BEF-19B8DF531FF3}"/>
                </a:ext>
              </a:extLst>
            </p:cNvPr>
            <p:cNvSpPr/>
            <p:nvPr/>
          </p:nvSpPr>
          <p:spPr>
            <a:xfrm>
              <a:off x="928703" y="4816732"/>
              <a:ext cx="129239" cy="128778"/>
            </a:xfrm>
            <a:custGeom>
              <a:avLst/>
              <a:gdLst>
                <a:gd name="connsiteX0" fmla="*/ 129240 w 129239"/>
                <a:gd name="connsiteY0" fmla="*/ 104753 h 128778"/>
                <a:gd name="connsiteX1" fmla="*/ 126772 w 129239"/>
                <a:gd name="connsiteY1" fmla="*/ 125308 h 128778"/>
                <a:gd name="connsiteX2" fmla="*/ 110665 w 129239"/>
                <a:gd name="connsiteY2" fmla="*/ 128779 h 128778"/>
                <a:gd name="connsiteX3" fmla="*/ 82192 w 129239"/>
                <a:gd name="connsiteY3" fmla="*/ 110204 h 128778"/>
                <a:gd name="connsiteX4" fmla="*/ 65352 w 129239"/>
                <a:gd name="connsiteY4" fmla="*/ 124061 h 128778"/>
                <a:gd name="connsiteX5" fmla="*/ 38371 w 129239"/>
                <a:gd name="connsiteY5" fmla="*/ 128779 h 128778"/>
                <a:gd name="connsiteX6" fmla="*/ 10142 w 129239"/>
                <a:gd name="connsiteY6" fmla="*/ 120617 h 128778"/>
                <a:gd name="connsiteX7" fmla="*/ 0 w 129239"/>
                <a:gd name="connsiteY7" fmla="*/ 97079 h 128778"/>
                <a:gd name="connsiteX8" fmla="*/ 48295 w 129239"/>
                <a:gd name="connsiteY8" fmla="*/ 57949 h 128778"/>
                <a:gd name="connsiteX9" fmla="*/ 78016 w 129239"/>
                <a:gd name="connsiteY9" fmla="*/ 52255 h 128778"/>
                <a:gd name="connsiteX10" fmla="*/ 78016 w 129239"/>
                <a:gd name="connsiteY10" fmla="*/ 46316 h 128778"/>
                <a:gd name="connsiteX11" fmla="*/ 72457 w 129239"/>
                <a:gd name="connsiteY11" fmla="*/ 30588 h 128778"/>
                <a:gd name="connsiteX12" fmla="*/ 56973 w 129239"/>
                <a:gd name="connsiteY12" fmla="*/ 24758 h 128778"/>
                <a:gd name="connsiteX13" fmla="*/ 38398 w 129239"/>
                <a:gd name="connsiteY13" fmla="*/ 29693 h 128778"/>
                <a:gd name="connsiteX14" fmla="*/ 28500 w 129239"/>
                <a:gd name="connsiteY14" fmla="*/ 45801 h 128778"/>
                <a:gd name="connsiteX15" fmla="*/ 1491 w 129239"/>
                <a:gd name="connsiteY15" fmla="*/ 34412 h 128778"/>
                <a:gd name="connsiteX16" fmla="*/ 19334 w 129239"/>
                <a:gd name="connsiteY16" fmla="*/ 9166 h 128778"/>
                <a:gd name="connsiteX17" fmla="*/ 55481 w 129239"/>
                <a:gd name="connsiteY17" fmla="*/ 0 h 128778"/>
                <a:gd name="connsiteX18" fmla="*/ 96835 w 129239"/>
                <a:gd name="connsiteY18" fmla="*/ 11525 h 128778"/>
                <a:gd name="connsiteX19" fmla="*/ 111695 w 129239"/>
                <a:gd name="connsiteY19" fmla="*/ 45584 h 128778"/>
                <a:gd name="connsiteX20" fmla="*/ 111695 w 129239"/>
                <a:gd name="connsiteY20" fmla="*/ 96347 h 128778"/>
                <a:gd name="connsiteX21" fmla="*/ 113919 w 129239"/>
                <a:gd name="connsiteY21" fmla="*/ 103533 h 128778"/>
                <a:gd name="connsiteX22" fmla="*/ 120861 w 129239"/>
                <a:gd name="connsiteY22" fmla="*/ 105757 h 128778"/>
                <a:gd name="connsiteX23" fmla="*/ 129240 w 129239"/>
                <a:gd name="connsiteY23" fmla="*/ 104753 h 128778"/>
                <a:gd name="connsiteX24" fmla="*/ 68932 w 129239"/>
                <a:gd name="connsiteY24" fmla="*/ 100414 h 128778"/>
                <a:gd name="connsiteX25" fmla="*/ 77962 w 129239"/>
                <a:gd name="connsiteY25" fmla="*/ 85934 h 128778"/>
                <a:gd name="connsiteX26" fmla="*/ 77962 w 129239"/>
                <a:gd name="connsiteY26" fmla="*/ 73053 h 128778"/>
                <a:gd name="connsiteX27" fmla="*/ 51468 w 129239"/>
                <a:gd name="connsiteY27" fmla="*/ 78992 h 128778"/>
                <a:gd name="connsiteX28" fmla="*/ 38967 w 129239"/>
                <a:gd name="connsiteY28" fmla="*/ 84307 h 128778"/>
                <a:gd name="connsiteX29" fmla="*/ 34873 w 129239"/>
                <a:gd name="connsiteY29" fmla="*/ 93581 h 128778"/>
                <a:gd name="connsiteX30" fmla="*/ 38588 w 129239"/>
                <a:gd name="connsiteY30" fmla="*/ 102611 h 128778"/>
                <a:gd name="connsiteX31" fmla="*/ 48973 w 129239"/>
                <a:gd name="connsiteY31" fmla="*/ 105702 h 128778"/>
                <a:gd name="connsiteX32" fmla="*/ 68932 w 129239"/>
                <a:gd name="connsiteY32" fmla="*/ 100414 h 12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239" h="128778">
                  <a:moveTo>
                    <a:pt x="129240" y="104753"/>
                  </a:moveTo>
                  <a:lnTo>
                    <a:pt x="126772" y="125308"/>
                  </a:lnTo>
                  <a:cubicBezTo>
                    <a:pt x="122162" y="127613"/>
                    <a:pt x="116793" y="128779"/>
                    <a:pt x="110665" y="128779"/>
                  </a:cubicBezTo>
                  <a:cubicBezTo>
                    <a:pt x="94828" y="128779"/>
                    <a:pt x="85310" y="122596"/>
                    <a:pt x="82192" y="110204"/>
                  </a:cubicBezTo>
                  <a:cubicBezTo>
                    <a:pt x="78558" y="116305"/>
                    <a:pt x="72945" y="120942"/>
                    <a:pt x="65352" y="124061"/>
                  </a:cubicBezTo>
                  <a:cubicBezTo>
                    <a:pt x="57759" y="127179"/>
                    <a:pt x="48756" y="128779"/>
                    <a:pt x="38371" y="128779"/>
                  </a:cubicBezTo>
                  <a:cubicBezTo>
                    <a:pt x="26304" y="128779"/>
                    <a:pt x="16894" y="126040"/>
                    <a:pt x="10142" y="120617"/>
                  </a:cubicBezTo>
                  <a:cubicBezTo>
                    <a:pt x="3362" y="115166"/>
                    <a:pt x="0" y="107329"/>
                    <a:pt x="0" y="97079"/>
                  </a:cubicBezTo>
                  <a:cubicBezTo>
                    <a:pt x="0" y="76931"/>
                    <a:pt x="16080" y="63888"/>
                    <a:pt x="48295" y="57949"/>
                  </a:cubicBezTo>
                  <a:lnTo>
                    <a:pt x="78016" y="52255"/>
                  </a:lnTo>
                  <a:lnTo>
                    <a:pt x="78016" y="46316"/>
                  </a:lnTo>
                  <a:cubicBezTo>
                    <a:pt x="78016" y="39726"/>
                    <a:pt x="76172" y="34466"/>
                    <a:pt x="72457" y="30588"/>
                  </a:cubicBezTo>
                  <a:cubicBezTo>
                    <a:pt x="68742" y="26710"/>
                    <a:pt x="63589" y="24758"/>
                    <a:pt x="56973" y="24758"/>
                  </a:cubicBezTo>
                  <a:cubicBezTo>
                    <a:pt x="49380" y="24758"/>
                    <a:pt x="43197" y="26412"/>
                    <a:pt x="38398" y="29693"/>
                  </a:cubicBezTo>
                  <a:cubicBezTo>
                    <a:pt x="33598" y="33001"/>
                    <a:pt x="30317" y="38371"/>
                    <a:pt x="28500" y="45801"/>
                  </a:cubicBezTo>
                  <a:lnTo>
                    <a:pt x="1491" y="34412"/>
                  </a:lnTo>
                  <a:cubicBezTo>
                    <a:pt x="4122" y="23673"/>
                    <a:pt x="10088" y="15267"/>
                    <a:pt x="19334" y="9166"/>
                  </a:cubicBezTo>
                  <a:cubicBezTo>
                    <a:pt x="28581" y="3064"/>
                    <a:pt x="40621" y="0"/>
                    <a:pt x="55481" y="0"/>
                  </a:cubicBezTo>
                  <a:cubicBezTo>
                    <a:pt x="73135" y="0"/>
                    <a:pt x="86937" y="3824"/>
                    <a:pt x="96835" y="11525"/>
                  </a:cubicBezTo>
                  <a:cubicBezTo>
                    <a:pt x="106733" y="19199"/>
                    <a:pt x="111695" y="30561"/>
                    <a:pt x="111695" y="45584"/>
                  </a:cubicBezTo>
                  <a:lnTo>
                    <a:pt x="111695" y="96347"/>
                  </a:lnTo>
                  <a:cubicBezTo>
                    <a:pt x="111695" y="99655"/>
                    <a:pt x="112427" y="102041"/>
                    <a:pt x="113919" y="103533"/>
                  </a:cubicBezTo>
                  <a:cubicBezTo>
                    <a:pt x="115410" y="105024"/>
                    <a:pt x="117715" y="105757"/>
                    <a:pt x="120861" y="105757"/>
                  </a:cubicBezTo>
                  <a:cubicBezTo>
                    <a:pt x="124277" y="105729"/>
                    <a:pt x="127098" y="105404"/>
                    <a:pt x="129240" y="104753"/>
                  </a:cubicBezTo>
                  <a:moveTo>
                    <a:pt x="68932" y="100414"/>
                  </a:moveTo>
                  <a:cubicBezTo>
                    <a:pt x="74952" y="96862"/>
                    <a:pt x="77962" y="92035"/>
                    <a:pt x="77962" y="85934"/>
                  </a:cubicBezTo>
                  <a:lnTo>
                    <a:pt x="77962" y="73053"/>
                  </a:lnTo>
                  <a:lnTo>
                    <a:pt x="51468" y="78992"/>
                  </a:lnTo>
                  <a:cubicBezTo>
                    <a:pt x="45855" y="80321"/>
                    <a:pt x="41679" y="82083"/>
                    <a:pt x="38967" y="84307"/>
                  </a:cubicBezTo>
                  <a:cubicBezTo>
                    <a:pt x="36255" y="86531"/>
                    <a:pt x="34873" y="89622"/>
                    <a:pt x="34873" y="93581"/>
                  </a:cubicBezTo>
                  <a:cubicBezTo>
                    <a:pt x="34873" y="97540"/>
                    <a:pt x="36120" y="100550"/>
                    <a:pt x="38588" y="102611"/>
                  </a:cubicBezTo>
                  <a:cubicBezTo>
                    <a:pt x="41055" y="104672"/>
                    <a:pt x="44526" y="105702"/>
                    <a:pt x="48973" y="105702"/>
                  </a:cubicBezTo>
                  <a:cubicBezTo>
                    <a:pt x="56268" y="105729"/>
                    <a:pt x="62912" y="103967"/>
                    <a:pt x="68932" y="100414"/>
                  </a:cubicBezTo>
                </a:path>
              </a:pathLst>
            </a:custGeom>
            <a:solidFill>
              <a:srgbClr val="003770"/>
            </a:solidFill>
            <a:ln w="2706"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CC46780F-1E7B-45CA-B9ED-27142664F09E}"/>
                </a:ext>
              </a:extLst>
            </p:cNvPr>
            <p:cNvSpPr/>
            <p:nvPr/>
          </p:nvSpPr>
          <p:spPr>
            <a:xfrm>
              <a:off x="1502716" y="4816732"/>
              <a:ext cx="122080" cy="128778"/>
            </a:xfrm>
            <a:custGeom>
              <a:avLst/>
              <a:gdLst>
                <a:gd name="connsiteX0" fmla="*/ 121078 w 122080"/>
                <a:gd name="connsiteY0" fmla="*/ 77257 h 128778"/>
                <a:gd name="connsiteX1" fmla="*/ 33435 w 122080"/>
                <a:gd name="connsiteY1" fmla="*/ 77257 h 128778"/>
                <a:gd name="connsiteX2" fmla="*/ 64376 w 122080"/>
                <a:gd name="connsiteY2" fmla="*/ 103506 h 128778"/>
                <a:gd name="connsiteX3" fmla="*/ 81948 w 122080"/>
                <a:gd name="connsiteY3" fmla="*/ 99547 h 128778"/>
                <a:gd name="connsiteX4" fmla="*/ 91601 w 122080"/>
                <a:gd name="connsiteY4" fmla="*/ 88158 h 128778"/>
                <a:gd name="connsiteX5" fmla="*/ 119342 w 122080"/>
                <a:gd name="connsiteY5" fmla="*/ 98299 h 128778"/>
                <a:gd name="connsiteX6" fmla="*/ 99411 w 122080"/>
                <a:gd name="connsiteY6" fmla="*/ 120969 h 128778"/>
                <a:gd name="connsiteX7" fmla="*/ 64376 w 122080"/>
                <a:gd name="connsiteY7" fmla="*/ 128779 h 128778"/>
                <a:gd name="connsiteX8" fmla="*/ 16840 w 122080"/>
                <a:gd name="connsiteY8" fmla="*/ 111804 h 128778"/>
                <a:gd name="connsiteX9" fmla="*/ 0 w 122080"/>
                <a:gd name="connsiteY9" fmla="*/ 64376 h 128778"/>
                <a:gd name="connsiteX10" fmla="*/ 16324 w 122080"/>
                <a:gd name="connsiteY10" fmla="*/ 16948 h 128778"/>
                <a:gd name="connsiteX11" fmla="*/ 62396 w 122080"/>
                <a:gd name="connsiteY11" fmla="*/ 0 h 128778"/>
                <a:gd name="connsiteX12" fmla="*/ 106597 w 122080"/>
                <a:gd name="connsiteY12" fmla="*/ 16596 h 128778"/>
                <a:gd name="connsiteX13" fmla="*/ 122081 w 122080"/>
                <a:gd name="connsiteY13" fmla="*/ 63888 h 128778"/>
                <a:gd name="connsiteX14" fmla="*/ 121078 w 122080"/>
                <a:gd name="connsiteY14" fmla="*/ 77257 h 128778"/>
                <a:gd name="connsiteX15" fmla="*/ 42465 w 122080"/>
                <a:gd name="connsiteY15" fmla="*/ 32188 h 128778"/>
                <a:gd name="connsiteX16" fmla="*/ 33164 w 122080"/>
                <a:gd name="connsiteY16" fmla="*/ 53475 h 128778"/>
                <a:gd name="connsiteX17" fmla="*/ 90869 w 122080"/>
                <a:gd name="connsiteY17" fmla="*/ 53475 h 128778"/>
                <a:gd name="connsiteX18" fmla="*/ 81460 w 122080"/>
                <a:gd name="connsiteY18" fmla="*/ 32296 h 128778"/>
                <a:gd name="connsiteX19" fmla="*/ 62152 w 122080"/>
                <a:gd name="connsiteY19" fmla="*/ 24975 h 128778"/>
                <a:gd name="connsiteX20" fmla="*/ 42465 w 122080"/>
                <a:gd name="connsiteY20" fmla="*/ 32188 h 12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080" h="128778">
                  <a:moveTo>
                    <a:pt x="121078" y="77257"/>
                  </a:moveTo>
                  <a:lnTo>
                    <a:pt x="33435" y="77257"/>
                  </a:lnTo>
                  <a:cubicBezTo>
                    <a:pt x="36906" y="94747"/>
                    <a:pt x="47211" y="103506"/>
                    <a:pt x="64376" y="103506"/>
                  </a:cubicBezTo>
                  <a:cubicBezTo>
                    <a:pt x="71481" y="103506"/>
                    <a:pt x="77338" y="102204"/>
                    <a:pt x="81948" y="99547"/>
                  </a:cubicBezTo>
                  <a:cubicBezTo>
                    <a:pt x="86558" y="96916"/>
                    <a:pt x="89785" y="93120"/>
                    <a:pt x="91601" y="88158"/>
                  </a:cubicBezTo>
                  <a:lnTo>
                    <a:pt x="119342" y="98299"/>
                  </a:lnTo>
                  <a:cubicBezTo>
                    <a:pt x="115383" y="108197"/>
                    <a:pt x="108739" y="115763"/>
                    <a:pt x="99411" y="120969"/>
                  </a:cubicBezTo>
                  <a:cubicBezTo>
                    <a:pt x="90083" y="126176"/>
                    <a:pt x="78395" y="128779"/>
                    <a:pt x="64376" y="128779"/>
                  </a:cubicBezTo>
                  <a:cubicBezTo>
                    <a:pt x="43903" y="128779"/>
                    <a:pt x="28066" y="123111"/>
                    <a:pt x="16840" y="111804"/>
                  </a:cubicBezTo>
                  <a:cubicBezTo>
                    <a:pt x="5613" y="100496"/>
                    <a:pt x="0" y="84687"/>
                    <a:pt x="0" y="64376"/>
                  </a:cubicBezTo>
                  <a:cubicBezTo>
                    <a:pt x="0" y="44065"/>
                    <a:pt x="5451" y="28256"/>
                    <a:pt x="16324" y="16948"/>
                  </a:cubicBezTo>
                  <a:cubicBezTo>
                    <a:pt x="27226" y="5640"/>
                    <a:pt x="42574" y="0"/>
                    <a:pt x="62396" y="0"/>
                  </a:cubicBezTo>
                  <a:cubicBezTo>
                    <a:pt x="81541" y="0"/>
                    <a:pt x="96266" y="5532"/>
                    <a:pt x="106597" y="16596"/>
                  </a:cubicBezTo>
                  <a:cubicBezTo>
                    <a:pt x="116902" y="27659"/>
                    <a:pt x="122081" y="43414"/>
                    <a:pt x="122081" y="63888"/>
                  </a:cubicBezTo>
                  <a:cubicBezTo>
                    <a:pt x="122054" y="68498"/>
                    <a:pt x="121728" y="72972"/>
                    <a:pt x="121078" y="77257"/>
                  </a:cubicBezTo>
                  <a:moveTo>
                    <a:pt x="42465" y="32188"/>
                  </a:moveTo>
                  <a:cubicBezTo>
                    <a:pt x="37584" y="36988"/>
                    <a:pt x="34493" y="44065"/>
                    <a:pt x="33164" y="53475"/>
                  </a:cubicBezTo>
                  <a:lnTo>
                    <a:pt x="90869" y="53475"/>
                  </a:lnTo>
                  <a:cubicBezTo>
                    <a:pt x="89540" y="44228"/>
                    <a:pt x="86422" y="37177"/>
                    <a:pt x="81460" y="32296"/>
                  </a:cubicBezTo>
                  <a:cubicBezTo>
                    <a:pt x="76497" y="27415"/>
                    <a:pt x="70070" y="24975"/>
                    <a:pt x="62152" y="24975"/>
                  </a:cubicBezTo>
                  <a:cubicBezTo>
                    <a:pt x="53882" y="25002"/>
                    <a:pt x="47319" y="27415"/>
                    <a:pt x="42465" y="32188"/>
                  </a:cubicBezTo>
                </a:path>
              </a:pathLst>
            </a:custGeom>
            <a:solidFill>
              <a:srgbClr val="003770"/>
            </a:solidFill>
            <a:ln w="2706"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8120D709-BC4E-4221-AB6E-8441C712D534}"/>
                </a:ext>
              </a:extLst>
            </p:cNvPr>
            <p:cNvSpPr/>
            <p:nvPr/>
          </p:nvSpPr>
          <p:spPr>
            <a:xfrm>
              <a:off x="1148459" y="4816542"/>
              <a:ext cx="155678" cy="128995"/>
            </a:xfrm>
            <a:custGeom>
              <a:avLst/>
              <a:gdLst>
                <a:gd name="connsiteX0" fmla="*/ 64484 w 155678"/>
                <a:gd name="connsiteY0" fmla="*/ 128996 h 128995"/>
                <a:gd name="connsiteX1" fmla="*/ 0 w 155678"/>
                <a:gd name="connsiteY1" fmla="*/ 64511 h 128995"/>
                <a:gd name="connsiteX2" fmla="*/ 64484 w 155678"/>
                <a:gd name="connsiteY2" fmla="*/ 0 h 128995"/>
                <a:gd name="connsiteX3" fmla="*/ 110014 w 155678"/>
                <a:gd name="connsiteY3" fmla="*/ 18819 h 128995"/>
                <a:gd name="connsiteX4" fmla="*/ 155679 w 155678"/>
                <a:gd name="connsiteY4" fmla="*/ 64511 h 128995"/>
                <a:gd name="connsiteX5" fmla="*/ 110014 w 155678"/>
                <a:gd name="connsiteY5" fmla="*/ 110177 h 128995"/>
                <a:gd name="connsiteX6" fmla="*/ 64484 w 155678"/>
                <a:gd name="connsiteY6" fmla="*/ 128996 h 128995"/>
                <a:gd name="connsiteX7" fmla="*/ 64484 w 155678"/>
                <a:gd name="connsiteY7" fmla="*/ 31700 h 128995"/>
                <a:gd name="connsiteX8" fmla="*/ 31700 w 155678"/>
                <a:gd name="connsiteY8" fmla="*/ 64484 h 128995"/>
                <a:gd name="connsiteX9" fmla="*/ 64484 w 155678"/>
                <a:gd name="connsiteY9" fmla="*/ 97269 h 128995"/>
                <a:gd name="connsiteX10" fmla="*/ 87615 w 155678"/>
                <a:gd name="connsiteY10" fmla="*/ 87724 h 128995"/>
                <a:gd name="connsiteX11" fmla="*/ 110854 w 155678"/>
                <a:gd name="connsiteY11" fmla="*/ 64484 h 128995"/>
                <a:gd name="connsiteX12" fmla="*/ 87615 w 155678"/>
                <a:gd name="connsiteY12" fmla="*/ 41245 h 128995"/>
                <a:gd name="connsiteX13" fmla="*/ 64484 w 155678"/>
                <a:gd name="connsiteY13" fmla="*/ 31700 h 12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78" h="128995">
                  <a:moveTo>
                    <a:pt x="64484" y="128996"/>
                  </a:moveTo>
                  <a:cubicBezTo>
                    <a:pt x="28907" y="128996"/>
                    <a:pt x="0" y="100062"/>
                    <a:pt x="0" y="64511"/>
                  </a:cubicBezTo>
                  <a:cubicBezTo>
                    <a:pt x="0" y="28934"/>
                    <a:pt x="28934" y="0"/>
                    <a:pt x="64484" y="0"/>
                  </a:cubicBezTo>
                  <a:cubicBezTo>
                    <a:pt x="81677" y="0"/>
                    <a:pt x="97838" y="6671"/>
                    <a:pt x="110014" y="18819"/>
                  </a:cubicBezTo>
                  <a:lnTo>
                    <a:pt x="155679" y="64511"/>
                  </a:lnTo>
                  <a:lnTo>
                    <a:pt x="110014" y="110177"/>
                  </a:lnTo>
                  <a:cubicBezTo>
                    <a:pt x="97838" y="122325"/>
                    <a:pt x="81649" y="128996"/>
                    <a:pt x="64484" y="128996"/>
                  </a:cubicBezTo>
                  <a:moveTo>
                    <a:pt x="64484" y="31700"/>
                  </a:moveTo>
                  <a:cubicBezTo>
                    <a:pt x="46397" y="31700"/>
                    <a:pt x="31700" y="46397"/>
                    <a:pt x="31700" y="64484"/>
                  </a:cubicBezTo>
                  <a:cubicBezTo>
                    <a:pt x="31700" y="82571"/>
                    <a:pt x="46397" y="97269"/>
                    <a:pt x="64484" y="97269"/>
                  </a:cubicBezTo>
                  <a:cubicBezTo>
                    <a:pt x="73216" y="97269"/>
                    <a:pt x="81432" y="93879"/>
                    <a:pt x="87615" y="87724"/>
                  </a:cubicBezTo>
                  <a:lnTo>
                    <a:pt x="110854" y="64484"/>
                  </a:lnTo>
                  <a:lnTo>
                    <a:pt x="87615" y="41245"/>
                  </a:lnTo>
                  <a:cubicBezTo>
                    <a:pt x="81432" y="35117"/>
                    <a:pt x="73216" y="31700"/>
                    <a:pt x="64484" y="31700"/>
                  </a:cubicBezTo>
                </a:path>
              </a:pathLst>
            </a:custGeom>
            <a:solidFill>
              <a:srgbClr val="E94E0F"/>
            </a:solidFill>
            <a:ln w="2706"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8CB662D4-EDF4-4771-BDAC-9F00D8F3284B}"/>
                </a:ext>
              </a:extLst>
            </p:cNvPr>
            <p:cNvSpPr/>
            <p:nvPr/>
          </p:nvSpPr>
          <p:spPr>
            <a:xfrm>
              <a:off x="1293562" y="4816732"/>
              <a:ext cx="199066" cy="126311"/>
            </a:xfrm>
            <a:custGeom>
              <a:avLst/>
              <a:gdLst>
                <a:gd name="connsiteX0" fmla="*/ 186592 w 199066"/>
                <a:gd name="connsiteY0" fmla="*/ 11633 h 126311"/>
                <a:gd name="connsiteX1" fmla="*/ 155028 w 199066"/>
                <a:gd name="connsiteY1" fmla="*/ 0 h 126311"/>
                <a:gd name="connsiteX2" fmla="*/ 130270 w 199066"/>
                <a:gd name="connsiteY2" fmla="*/ 6427 h 126311"/>
                <a:gd name="connsiteX3" fmla="*/ 112942 w 199066"/>
                <a:gd name="connsiteY3" fmla="*/ 25002 h 126311"/>
                <a:gd name="connsiteX4" fmla="*/ 97215 w 199066"/>
                <a:gd name="connsiteY4" fmla="*/ 6427 h 126311"/>
                <a:gd name="connsiteX5" fmla="*/ 72565 w 199066"/>
                <a:gd name="connsiteY5" fmla="*/ 0 h 126311"/>
                <a:gd name="connsiteX6" fmla="*/ 48431 w 199066"/>
                <a:gd name="connsiteY6" fmla="*/ 6183 h 126311"/>
                <a:gd name="connsiteX7" fmla="*/ 31456 w 199066"/>
                <a:gd name="connsiteY7" fmla="*/ 24514 h 126311"/>
                <a:gd name="connsiteX8" fmla="*/ 30480 w 199066"/>
                <a:gd name="connsiteY8" fmla="*/ 2468 h 126311"/>
                <a:gd name="connsiteX9" fmla="*/ 0 w 199066"/>
                <a:gd name="connsiteY9" fmla="*/ 2468 h 126311"/>
                <a:gd name="connsiteX10" fmla="*/ 0 w 199066"/>
                <a:gd name="connsiteY10" fmla="*/ 36256 h 126311"/>
                <a:gd name="connsiteX11" fmla="*/ 28039 w 199066"/>
                <a:gd name="connsiteY11" fmla="*/ 64295 h 126311"/>
                <a:gd name="connsiteX12" fmla="*/ 0 w 199066"/>
                <a:gd name="connsiteY12" fmla="*/ 92334 h 126311"/>
                <a:gd name="connsiteX13" fmla="*/ 0 w 199066"/>
                <a:gd name="connsiteY13" fmla="*/ 126284 h 126311"/>
                <a:gd name="connsiteX14" fmla="*/ 33923 w 199066"/>
                <a:gd name="connsiteY14" fmla="*/ 126284 h 126311"/>
                <a:gd name="connsiteX15" fmla="*/ 33923 w 199066"/>
                <a:gd name="connsiteY15" fmla="*/ 60661 h 126311"/>
                <a:gd name="connsiteX16" fmla="*/ 41977 w 199066"/>
                <a:gd name="connsiteY16" fmla="*/ 35279 h 126311"/>
                <a:gd name="connsiteX17" fmla="*/ 61176 w 199066"/>
                <a:gd name="connsiteY17" fmla="*/ 26737 h 126311"/>
                <a:gd name="connsiteX18" fmla="*/ 77012 w 199066"/>
                <a:gd name="connsiteY18" fmla="*/ 32812 h 126311"/>
                <a:gd name="connsiteX19" fmla="*/ 82707 w 199066"/>
                <a:gd name="connsiteY19" fmla="*/ 51766 h 126311"/>
                <a:gd name="connsiteX20" fmla="*/ 82707 w 199066"/>
                <a:gd name="connsiteY20" fmla="*/ 126311 h 126311"/>
                <a:gd name="connsiteX21" fmla="*/ 116630 w 199066"/>
                <a:gd name="connsiteY21" fmla="*/ 126311 h 126311"/>
                <a:gd name="connsiteX22" fmla="*/ 116630 w 199066"/>
                <a:gd name="connsiteY22" fmla="*/ 59685 h 126311"/>
                <a:gd name="connsiteX23" fmla="*/ 124305 w 199066"/>
                <a:gd name="connsiteY23" fmla="*/ 35415 h 126311"/>
                <a:gd name="connsiteX24" fmla="*/ 143856 w 199066"/>
                <a:gd name="connsiteY24" fmla="*/ 26737 h 126311"/>
                <a:gd name="connsiteX25" fmla="*/ 159448 w 199066"/>
                <a:gd name="connsiteY25" fmla="*/ 32812 h 126311"/>
                <a:gd name="connsiteX26" fmla="*/ 165143 w 199066"/>
                <a:gd name="connsiteY26" fmla="*/ 51766 h 126311"/>
                <a:gd name="connsiteX27" fmla="*/ 165143 w 199066"/>
                <a:gd name="connsiteY27" fmla="*/ 126311 h 126311"/>
                <a:gd name="connsiteX28" fmla="*/ 199066 w 199066"/>
                <a:gd name="connsiteY28" fmla="*/ 126311 h 126311"/>
                <a:gd name="connsiteX29" fmla="*/ 199066 w 199066"/>
                <a:gd name="connsiteY29" fmla="*/ 45069 h 126311"/>
                <a:gd name="connsiteX30" fmla="*/ 186592 w 199066"/>
                <a:gd name="connsiteY30" fmla="*/ 11633 h 12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066" h="126311">
                  <a:moveTo>
                    <a:pt x="186592" y="11633"/>
                  </a:moveTo>
                  <a:cubicBezTo>
                    <a:pt x="178240" y="3878"/>
                    <a:pt x="167719" y="0"/>
                    <a:pt x="155028" y="0"/>
                  </a:cubicBezTo>
                  <a:cubicBezTo>
                    <a:pt x="146107" y="0"/>
                    <a:pt x="137863" y="2142"/>
                    <a:pt x="130270" y="6427"/>
                  </a:cubicBezTo>
                  <a:cubicBezTo>
                    <a:pt x="122678" y="10711"/>
                    <a:pt x="116902" y="16921"/>
                    <a:pt x="112942" y="25002"/>
                  </a:cubicBezTo>
                  <a:cubicBezTo>
                    <a:pt x="109634" y="16921"/>
                    <a:pt x="104401" y="10711"/>
                    <a:pt x="97215" y="6427"/>
                  </a:cubicBezTo>
                  <a:cubicBezTo>
                    <a:pt x="90029" y="2142"/>
                    <a:pt x="81812" y="0"/>
                    <a:pt x="72565" y="0"/>
                  </a:cubicBezTo>
                  <a:cubicBezTo>
                    <a:pt x="63644" y="0"/>
                    <a:pt x="55590" y="2061"/>
                    <a:pt x="48431" y="6183"/>
                  </a:cubicBezTo>
                  <a:cubicBezTo>
                    <a:pt x="41245" y="10304"/>
                    <a:pt x="35605" y="16433"/>
                    <a:pt x="31456" y="24514"/>
                  </a:cubicBezTo>
                  <a:lnTo>
                    <a:pt x="30480" y="2468"/>
                  </a:lnTo>
                  <a:lnTo>
                    <a:pt x="0" y="2468"/>
                  </a:lnTo>
                  <a:lnTo>
                    <a:pt x="0" y="36256"/>
                  </a:lnTo>
                  <a:lnTo>
                    <a:pt x="28039" y="64295"/>
                  </a:lnTo>
                  <a:lnTo>
                    <a:pt x="0" y="92334"/>
                  </a:lnTo>
                  <a:lnTo>
                    <a:pt x="0" y="126284"/>
                  </a:lnTo>
                  <a:lnTo>
                    <a:pt x="33923" y="126284"/>
                  </a:lnTo>
                  <a:lnTo>
                    <a:pt x="33923" y="60661"/>
                  </a:lnTo>
                  <a:cubicBezTo>
                    <a:pt x="33923" y="49434"/>
                    <a:pt x="36608" y="40974"/>
                    <a:pt x="41977" y="35279"/>
                  </a:cubicBezTo>
                  <a:cubicBezTo>
                    <a:pt x="47346" y="29585"/>
                    <a:pt x="53746" y="26737"/>
                    <a:pt x="61176" y="26737"/>
                  </a:cubicBezTo>
                  <a:cubicBezTo>
                    <a:pt x="67928" y="26737"/>
                    <a:pt x="73216" y="28771"/>
                    <a:pt x="77012" y="32812"/>
                  </a:cubicBezTo>
                  <a:cubicBezTo>
                    <a:pt x="80809" y="36852"/>
                    <a:pt x="82707" y="43170"/>
                    <a:pt x="82707" y="51766"/>
                  </a:cubicBezTo>
                  <a:lnTo>
                    <a:pt x="82707" y="126311"/>
                  </a:lnTo>
                  <a:lnTo>
                    <a:pt x="116630" y="126311"/>
                  </a:lnTo>
                  <a:lnTo>
                    <a:pt x="116630" y="59685"/>
                  </a:lnTo>
                  <a:cubicBezTo>
                    <a:pt x="116630" y="49299"/>
                    <a:pt x="119179" y="41191"/>
                    <a:pt x="124305" y="35415"/>
                  </a:cubicBezTo>
                  <a:cubicBezTo>
                    <a:pt x="129430" y="29639"/>
                    <a:pt x="135938" y="26737"/>
                    <a:pt x="143856" y="26737"/>
                  </a:cubicBezTo>
                  <a:cubicBezTo>
                    <a:pt x="150445" y="26737"/>
                    <a:pt x="155652" y="28771"/>
                    <a:pt x="159448" y="32812"/>
                  </a:cubicBezTo>
                  <a:cubicBezTo>
                    <a:pt x="163245" y="36852"/>
                    <a:pt x="165143" y="43170"/>
                    <a:pt x="165143" y="51766"/>
                  </a:cubicBezTo>
                  <a:lnTo>
                    <a:pt x="165143" y="126311"/>
                  </a:lnTo>
                  <a:lnTo>
                    <a:pt x="199066" y="126311"/>
                  </a:lnTo>
                  <a:lnTo>
                    <a:pt x="199066" y="45069"/>
                  </a:lnTo>
                  <a:cubicBezTo>
                    <a:pt x="199093" y="30534"/>
                    <a:pt x="194917" y="19389"/>
                    <a:pt x="186592" y="11633"/>
                  </a:cubicBezTo>
                </a:path>
              </a:pathLst>
            </a:custGeom>
            <a:solidFill>
              <a:srgbClr val="003770"/>
            </a:solidFill>
            <a:ln w="2706"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CD1BDBD8-9E1D-4C79-AC7F-5D99BD1977A1}"/>
                </a:ext>
              </a:extLst>
            </p:cNvPr>
            <p:cNvSpPr/>
            <p:nvPr/>
          </p:nvSpPr>
          <p:spPr>
            <a:xfrm>
              <a:off x="1050024" y="4781344"/>
              <a:ext cx="97811" cy="164166"/>
            </a:xfrm>
            <a:custGeom>
              <a:avLst/>
              <a:gdLst>
                <a:gd name="connsiteX0" fmla="*/ 97811 w 97811"/>
                <a:gd name="connsiteY0" fmla="*/ 153998 h 164166"/>
                <a:gd name="connsiteX1" fmla="*/ 82843 w 97811"/>
                <a:gd name="connsiteY1" fmla="*/ 161428 h 164166"/>
                <a:gd name="connsiteX2" fmla="*/ 63888 w 97811"/>
                <a:gd name="connsiteY2" fmla="*/ 164167 h 164166"/>
                <a:gd name="connsiteX3" fmla="*/ 22534 w 97811"/>
                <a:gd name="connsiteY3" fmla="*/ 126772 h 164166"/>
                <a:gd name="connsiteX4" fmla="*/ 22534 w 97811"/>
                <a:gd name="connsiteY4" fmla="*/ 63129 h 164166"/>
                <a:gd name="connsiteX5" fmla="*/ 0 w 97811"/>
                <a:gd name="connsiteY5" fmla="*/ 63129 h 164166"/>
                <a:gd name="connsiteX6" fmla="*/ 0 w 97811"/>
                <a:gd name="connsiteY6" fmla="*/ 37883 h 164166"/>
                <a:gd name="connsiteX7" fmla="*/ 22534 w 97811"/>
                <a:gd name="connsiteY7" fmla="*/ 37883 h 164166"/>
                <a:gd name="connsiteX8" fmla="*/ 22534 w 97811"/>
                <a:gd name="connsiteY8" fmla="*/ 9410 h 164166"/>
                <a:gd name="connsiteX9" fmla="*/ 56458 w 97811"/>
                <a:gd name="connsiteY9" fmla="*/ 0 h 164166"/>
                <a:gd name="connsiteX10" fmla="*/ 56458 w 97811"/>
                <a:gd name="connsiteY10" fmla="*/ 37883 h 164166"/>
                <a:gd name="connsiteX11" fmla="*/ 96564 w 97811"/>
                <a:gd name="connsiteY11" fmla="*/ 37883 h 164166"/>
                <a:gd name="connsiteX12" fmla="*/ 96564 w 97811"/>
                <a:gd name="connsiteY12" fmla="*/ 63129 h 164166"/>
                <a:gd name="connsiteX13" fmla="*/ 56458 w 97811"/>
                <a:gd name="connsiteY13" fmla="*/ 63129 h 164166"/>
                <a:gd name="connsiteX14" fmla="*/ 56458 w 97811"/>
                <a:gd name="connsiteY14" fmla="*/ 121322 h 164166"/>
                <a:gd name="connsiteX15" fmla="*/ 73541 w 97811"/>
                <a:gd name="connsiteY15" fmla="*/ 138405 h 164166"/>
                <a:gd name="connsiteX16" fmla="*/ 92605 w 97811"/>
                <a:gd name="connsiteY16" fmla="*/ 131464 h 164166"/>
                <a:gd name="connsiteX17" fmla="*/ 97811 w 97811"/>
                <a:gd name="connsiteY17" fmla="*/ 153998 h 16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811" h="164166">
                  <a:moveTo>
                    <a:pt x="97811" y="153998"/>
                  </a:moveTo>
                  <a:cubicBezTo>
                    <a:pt x="93852" y="157143"/>
                    <a:pt x="88863" y="159611"/>
                    <a:pt x="82843" y="161428"/>
                  </a:cubicBezTo>
                  <a:cubicBezTo>
                    <a:pt x="76823" y="163245"/>
                    <a:pt x="70504" y="164167"/>
                    <a:pt x="63888" y="164167"/>
                  </a:cubicBezTo>
                  <a:cubicBezTo>
                    <a:pt x="36310" y="164167"/>
                    <a:pt x="22534" y="151693"/>
                    <a:pt x="22534" y="126772"/>
                  </a:cubicBezTo>
                  <a:lnTo>
                    <a:pt x="22534" y="63129"/>
                  </a:lnTo>
                  <a:lnTo>
                    <a:pt x="0" y="63129"/>
                  </a:lnTo>
                  <a:lnTo>
                    <a:pt x="0" y="37883"/>
                  </a:lnTo>
                  <a:lnTo>
                    <a:pt x="22534" y="37883"/>
                  </a:lnTo>
                  <a:lnTo>
                    <a:pt x="22534" y="9410"/>
                  </a:lnTo>
                  <a:lnTo>
                    <a:pt x="56458" y="0"/>
                  </a:lnTo>
                  <a:lnTo>
                    <a:pt x="56458" y="37883"/>
                  </a:lnTo>
                  <a:lnTo>
                    <a:pt x="96564" y="37883"/>
                  </a:lnTo>
                  <a:lnTo>
                    <a:pt x="96564" y="63129"/>
                  </a:lnTo>
                  <a:lnTo>
                    <a:pt x="56458" y="63129"/>
                  </a:lnTo>
                  <a:lnTo>
                    <a:pt x="56458" y="121322"/>
                  </a:lnTo>
                  <a:cubicBezTo>
                    <a:pt x="56458" y="132711"/>
                    <a:pt x="62152" y="138405"/>
                    <a:pt x="73541" y="138405"/>
                  </a:cubicBezTo>
                  <a:cubicBezTo>
                    <a:pt x="80809" y="138405"/>
                    <a:pt x="87154" y="136101"/>
                    <a:pt x="92605" y="131464"/>
                  </a:cubicBezTo>
                  <a:lnTo>
                    <a:pt x="97811" y="153998"/>
                  </a:lnTo>
                  <a:close/>
                </a:path>
              </a:pathLst>
            </a:custGeom>
            <a:solidFill>
              <a:srgbClr val="003770"/>
            </a:solidFill>
            <a:ln w="2706" cap="flat">
              <a:noFill/>
              <a:prstDash val="solid"/>
              <a:miter/>
            </a:ln>
          </p:spPr>
          <p:txBody>
            <a:bodyPr rtlCol="0" anchor="ctr"/>
            <a:lstStyle/>
            <a:p>
              <a:endParaRPr lang="fr-FR"/>
            </a:p>
          </p:txBody>
        </p:sp>
      </p:grpSp>
    </p:spTree>
    <p:extLst>
      <p:ext uri="{BB962C8B-B14F-4D97-AF65-F5344CB8AC3E}">
        <p14:creationId xmlns:p14="http://schemas.microsoft.com/office/powerpoint/2010/main" val="86761284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0" r:id="rId3"/>
    <p:sldLayoutId id="2147483681" r:id="rId4"/>
    <p:sldLayoutId id="2147483682" r:id="rId5"/>
    <p:sldLayoutId id="2147483683" r:id="rId6"/>
    <p:sldLayoutId id="2147483684" r:id="rId7"/>
    <p:sldLayoutId id="2147483667" r:id="rId8"/>
    <p:sldLayoutId id="2147483687" r:id="rId9"/>
    <p:sldLayoutId id="2147483662" r:id="rId10"/>
    <p:sldLayoutId id="2147483674" r:id="rId11"/>
    <p:sldLayoutId id="2147483675" r:id="rId12"/>
    <p:sldLayoutId id="2147483686" r:id="rId13"/>
    <p:sldLayoutId id="2147483664" r:id="rId14"/>
    <p:sldLayoutId id="2147483673" r:id="rId15"/>
    <p:sldLayoutId id="2147483672" r:id="rId16"/>
    <p:sldLayoutId id="2147483676" r:id="rId17"/>
    <p:sldLayoutId id="2147483677" r:id="rId18"/>
    <p:sldLayoutId id="2147483678" r:id="rId19"/>
    <p:sldLayoutId id="2147483668" r:id="rId20"/>
    <p:sldLayoutId id="2147483689" r:id="rId21"/>
    <p:sldLayoutId id="2147483690" r:id="rId22"/>
  </p:sldLayoutIdLst>
  <p:hf hdr="0" ftr="0" dt="0"/>
  <p:txStyles>
    <p:titleStyle>
      <a:lvl1pPr algn="l" defTabSz="685755" rtl="0" eaLnBrk="1" latinLnBrk="0" hangingPunct="1">
        <a:lnSpc>
          <a:spcPct val="90000"/>
        </a:lnSpc>
        <a:spcBef>
          <a:spcPct val="0"/>
        </a:spcBef>
        <a:buNone/>
        <a:defRPr lang="en-US" sz="2400" b="1" i="0" kern="1200" baseline="0" dirty="0">
          <a:solidFill>
            <a:srgbClr val="1050A3"/>
          </a:solidFill>
          <a:latin typeface="Arial" panose="020B0604020202020204" pitchFamily="34" charset="0"/>
          <a:ea typeface="+mn-ea"/>
          <a:cs typeface="Arial" panose="020B0604020202020204" pitchFamily="34" charset="0"/>
        </a:defRPr>
      </a:lvl1pPr>
    </p:titleStyle>
    <p:bodyStyle>
      <a:lvl1pPr marL="0" marR="0" indent="0" algn="l" defTabSz="685755" rtl="0" eaLnBrk="1" fontAlgn="auto" latinLnBrk="0" hangingPunct="1">
        <a:lnSpc>
          <a:spcPct val="90000"/>
        </a:lnSpc>
        <a:spcBef>
          <a:spcPts val="750"/>
        </a:spcBef>
        <a:spcAft>
          <a:spcPts val="0"/>
        </a:spcAft>
        <a:buClr>
          <a:srgbClr val="00B0F0"/>
        </a:buClr>
        <a:buSzTx/>
        <a:buFont typeface="Wingdings" panose="05000000000000000000" pitchFamily="2" charset="2"/>
        <a:buNone/>
        <a:tabLst/>
        <a:defRPr kumimoji="0" lang="fr-FR" sz="1400" b="0" i="0" u="none" strike="noStrike" kern="1500" cap="none" spc="0" normalizeH="0" baseline="0" noProof="0" dirty="0" smtClean="0">
          <a:ln>
            <a:noFill/>
          </a:ln>
          <a:solidFill>
            <a:prstClr val="black">
              <a:lumMod val="65000"/>
              <a:lumOff val="35000"/>
            </a:prstClr>
          </a:solidFill>
          <a:effectLst/>
          <a:uLnTx/>
          <a:uFillTx/>
          <a:latin typeface="+mj-lt"/>
          <a:ea typeface="+mn-ea"/>
          <a:cs typeface="Arial" panose="020B0604020202020204" pitchFamily="34" charset="0"/>
        </a:defRPr>
      </a:lvl1pPr>
      <a:lvl2pPr marL="514316" marR="0" indent="-171439" algn="l" defTabSz="685755" rtl="0" eaLnBrk="1" fontAlgn="auto" latinLnBrk="0" hangingPunct="1">
        <a:lnSpc>
          <a:spcPct val="90000"/>
        </a:lnSpc>
        <a:spcBef>
          <a:spcPts val="375"/>
        </a:spcBef>
        <a:spcAft>
          <a:spcPts val="0"/>
        </a:spcAft>
        <a:buClrTx/>
        <a:buSzTx/>
        <a:buFont typeface="Arial" panose="020B0604020202020204" pitchFamily="34" charset="0"/>
        <a:buChar char="•"/>
        <a:tabLst/>
        <a:defRPr kumimoji="0" lang="fr-FR" sz="1400" b="0" i="0" u="none" strike="noStrike" kern="1200" cap="none" spc="0" normalizeH="0" baseline="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defRPr>
      </a:lvl2pPr>
      <a:lvl3pPr marL="857193" marR="0" indent="-171439" algn="l" defTabSz="685755" rtl="0" eaLnBrk="1" fontAlgn="auto" latinLnBrk="0" hangingPunct="1">
        <a:lnSpc>
          <a:spcPct val="90000"/>
        </a:lnSpc>
        <a:spcBef>
          <a:spcPts val="375"/>
        </a:spcBef>
        <a:spcAft>
          <a:spcPts val="0"/>
        </a:spcAft>
        <a:buClrTx/>
        <a:buSzTx/>
        <a:buFont typeface="Arial" panose="020B0604020202020204" pitchFamily="34" charset="0"/>
        <a:buChar char="•"/>
        <a:tabLst/>
        <a:def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defRPr>
      </a:lvl3pPr>
      <a:lvl4pPr marL="1200071" marR="0" indent="-171439" algn="l" defTabSz="685755" rtl="0" eaLnBrk="1" fontAlgn="auto" latinLnBrk="0" hangingPunct="1">
        <a:lnSpc>
          <a:spcPct val="90000"/>
        </a:lnSpc>
        <a:spcBef>
          <a:spcPts val="375"/>
        </a:spcBef>
        <a:spcAft>
          <a:spcPts val="0"/>
        </a:spcAft>
        <a:buClrTx/>
        <a:buSzTx/>
        <a:buFont typeface="Arial" panose="020B0604020202020204" pitchFamily="34" charset="0"/>
        <a:buChar char="•"/>
        <a:tabLst/>
        <a:def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defRPr>
      </a:lvl4pPr>
      <a:lvl5pPr marL="1542948" marR="0" indent="-171439" algn="l" defTabSz="685755" rtl="0" eaLnBrk="1" fontAlgn="auto" latinLnBrk="0" hangingPunct="1">
        <a:lnSpc>
          <a:spcPct val="90000"/>
        </a:lnSpc>
        <a:spcBef>
          <a:spcPts val="375"/>
        </a:spcBef>
        <a:spcAft>
          <a:spcPts val="0"/>
        </a:spcAft>
        <a:buClrTx/>
        <a:buSzTx/>
        <a:buFont typeface="Arial" panose="020B0604020202020204" pitchFamily="34" charset="0"/>
        <a:buChar char="•"/>
        <a:tabLst/>
        <a:defRPr kumimoji="0" lang="en-US"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_JtfpBPXQM"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hyperlink" Target="https://katalog.bibliothek.kit.edu/cgi-bin/koha/opac-detail.pl?biblionumber=82955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hyperlink" Target="http://www.framatome.com/solutions-portfolio"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s://www.nrc.gov/docs/ML1322/ML13220A677.pdf" TargetMode="External"/><Relationship Id="rId5" Type="http://schemas.openxmlformats.org/officeDocument/2006/relationships/hyperlink" Target="https://www.framatome.com/medias/framatomes-gaia-enhanced-accident-tolerant-fuel-completes-second-cycle-at-vogtle-unit/"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www.nrc.gov/docs/ML1322/ML13220A677.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publikationen.bibliothek.kit.edu/1000131350"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01567" y="1282304"/>
            <a:ext cx="4161788" cy="1066048"/>
          </a:xfrm>
        </p:spPr>
        <p:txBody>
          <a:bodyPr/>
          <a:lstStyle/>
          <a:p>
            <a:r>
              <a:rPr lang="en-US" dirty="0"/>
              <a:t>Core Modelling, </a:t>
            </a:r>
            <a:br>
              <a:rPr lang="en-US" dirty="0"/>
            </a:br>
            <a:r>
              <a:rPr lang="en-US" dirty="0"/>
              <a:t>Collapse, and Slumping </a:t>
            </a:r>
            <a:br>
              <a:rPr lang="en-US" dirty="0"/>
            </a:br>
            <a:r>
              <a:rPr lang="en-US" dirty="0"/>
              <a:t>in an EPR Reactor</a:t>
            </a:r>
          </a:p>
        </p:txBody>
      </p:sp>
      <p:sp>
        <p:nvSpPr>
          <p:cNvPr id="8" name="Espace réservé du texte 7"/>
          <p:cNvSpPr>
            <a:spLocks noGrp="1"/>
          </p:cNvSpPr>
          <p:nvPr>
            <p:ph type="body" idx="1"/>
          </p:nvPr>
        </p:nvSpPr>
        <p:spPr/>
        <p:txBody>
          <a:bodyPr/>
          <a:lstStyle/>
          <a:p>
            <a:r>
              <a:rPr lang="en-US" dirty="0"/>
              <a:t>BRAUN, Matthias</a:t>
            </a:r>
          </a:p>
        </p:txBody>
      </p:sp>
      <p:sp>
        <p:nvSpPr>
          <p:cNvPr id="9" name="Espace réservé du texte 8"/>
          <p:cNvSpPr>
            <a:spLocks noGrp="1"/>
          </p:cNvSpPr>
          <p:nvPr>
            <p:ph type="body" sz="quarter" idx="15"/>
          </p:nvPr>
        </p:nvSpPr>
        <p:spPr/>
        <p:txBody>
          <a:bodyPr/>
          <a:lstStyle/>
          <a:p>
            <a:r>
              <a:rPr lang="en-US" dirty="0"/>
              <a:t>Rome, 15</a:t>
            </a:r>
            <a:r>
              <a:rPr lang="en-US" baseline="30000" dirty="0"/>
              <a:t>th </a:t>
            </a:r>
            <a:r>
              <a:rPr lang="en-US" dirty="0"/>
              <a:t>– 18</a:t>
            </a:r>
            <a:r>
              <a:rPr lang="en-US" baseline="30000" dirty="0"/>
              <a:t>th</a:t>
            </a:r>
            <a:r>
              <a:rPr lang="en-US" dirty="0"/>
              <a:t> April 2024</a:t>
            </a:r>
          </a:p>
        </p:txBody>
      </p:sp>
      <p:sp>
        <p:nvSpPr>
          <p:cNvPr id="10" name="Espace réservé du texte 9"/>
          <p:cNvSpPr>
            <a:spLocks noGrp="1"/>
          </p:cNvSpPr>
          <p:nvPr>
            <p:ph type="body" sz="quarter" idx="16"/>
          </p:nvPr>
        </p:nvSpPr>
        <p:spPr>
          <a:xfrm>
            <a:off x="301567" y="4425386"/>
            <a:ext cx="4164922" cy="546664"/>
          </a:xfrm>
        </p:spPr>
        <p:txBody>
          <a:bodyPr/>
          <a:lstStyle/>
          <a:p>
            <a:r>
              <a:rPr lang="en-US" dirty="0"/>
              <a:t>C0 – Unrestricted </a:t>
            </a:r>
            <a:br>
              <a:rPr lang="en-US" dirty="0"/>
            </a:br>
            <a:r>
              <a:rPr lang="en-US" dirty="0"/>
              <a:t>AL:N, ECCN:N</a:t>
            </a:r>
            <a:endParaRPr lang="en-US" sz="600" u="sng" dirty="0">
              <a:solidFill>
                <a:schemeClr val="tx1">
                  <a:lumMod val="50000"/>
                </a:schemeClr>
              </a:solidFill>
            </a:endParaRPr>
          </a:p>
        </p:txBody>
      </p:sp>
      <p:sp>
        <p:nvSpPr>
          <p:cNvPr id="2" name="Espace réservé du numéro de diapositive 1"/>
          <p:cNvSpPr>
            <a:spLocks noGrp="1"/>
          </p:cNvSpPr>
          <p:nvPr>
            <p:ph type="sldNum" sz="quarter" idx="4294967295"/>
          </p:nvPr>
        </p:nvSpPr>
        <p:spPr>
          <a:xfrm>
            <a:off x="8564563" y="4699000"/>
            <a:ext cx="579437" cy="273050"/>
          </a:xfrm>
        </p:spPr>
        <p:txBody>
          <a:bodyPr/>
          <a:lstStyle/>
          <a:p>
            <a:fld id="{A014B4A8-9E50-4F50-BEFA-76F68FFEF320}" type="slidenum">
              <a:rPr lang="fr-FR" smtClean="0"/>
              <a:t>1</a:t>
            </a:fld>
            <a:endParaRPr lang="fr-FR"/>
          </a:p>
        </p:txBody>
      </p:sp>
    </p:spTree>
    <p:extLst>
      <p:ext uri="{BB962C8B-B14F-4D97-AF65-F5344CB8AC3E}">
        <p14:creationId xmlns:p14="http://schemas.microsoft.com/office/powerpoint/2010/main" val="32690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64" y="193634"/>
            <a:ext cx="7934633" cy="276999"/>
          </a:xfrm>
        </p:spPr>
        <p:txBody>
          <a:bodyPr/>
          <a:lstStyle/>
          <a:p>
            <a:r>
              <a:rPr lang="en-US" dirty="0"/>
              <a:t>2) Core Support and Support-Failure</a:t>
            </a:r>
            <a:endParaRPr lang="en-US" sz="1200" dirty="0"/>
          </a:p>
        </p:txBody>
      </p:sp>
      <p:sp>
        <p:nvSpPr>
          <p:cNvPr id="3" name="Slide Number Placeholder 2"/>
          <p:cNvSpPr>
            <a:spLocks noGrp="1"/>
          </p:cNvSpPr>
          <p:nvPr>
            <p:ph type="sldNum" sz="quarter" idx="12"/>
          </p:nvPr>
        </p:nvSpPr>
        <p:spPr/>
        <p:txBody>
          <a:bodyPr/>
          <a:lstStyle/>
          <a:p>
            <a:fld id="{A014B4A8-9E50-4F50-BEFA-76F68FFEF320}" type="slidenum">
              <a:rPr lang="en-US" smtClean="0"/>
              <a:t>10</a:t>
            </a:fld>
            <a:endParaRPr lang="en-US" dirty="0"/>
          </a:p>
        </p:txBody>
      </p:sp>
      <p:sp>
        <p:nvSpPr>
          <p:cNvPr id="5" name="Content Placeholder 4"/>
          <p:cNvSpPr>
            <a:spLocks noGrp="1"/>
          </p:cNvSpPr>
          <p:nvPr>
            <p:ph sz="quarter" idx="32"/>
          </p:nvPr>
        </p:nvSpPr>
        <p:spPr/>
        <p:txBody>
          <a:bodyPr/>
          <a:lstStyle/>
          <a:p>
            <a:r>
              <a:rPr lang="en-US" dirty="0"/>
              <a:t>Two possible Pathways</a:t>
            </a:r>
          </a:p>
        </p:txBody>
      </p:sp>
      <p:sp>
        <p:nvSpPr>
          <p:cNvPr id="6" name="Text Placeholder 3"/>
          <p:cNvSpPr>
            <a:spLocks noGrp="1"/>
          </p:cNvSpPr>
          <p:nvPr>
            <p:ph type="body" sz="quarter" idx="31"/>
          </p:nvPr>
        </p:nvSpPr>
        <p:spPr>
          <a:xfrm>
            <a:off x="412745" y="1149092"/>
            <a:ext cx="8299455" cy="3480058"/>
          </a:xfrm>
        </p:spPr>
        <p:txBody>
          <a:bodyPr/>
          <a:lstStyle/>
          <a:p>
            <a:r>
              <a:rPr lang="en-US" dirty="0"/>
              <a:t>Axial failure of the core support plate</a:t>
            </a:r>
          </a:p>
          <a:p>
            <a:pPr lvl="1"/>
            <a:r>
              <a:rPr lang="en-US" dirty="0"/>
              <a:t>Low neutron leakage core load</a:t>
            </a:r>
            <a:br>
              <a:rPr lang="en-US" dirty="0"/>
            </a:br>
            <a:r>
              <a:rPr lang="en-US" dirty="0"/>
              <a:t>(low power in outer region)</a:t>
            </a:r>
          </a:p>
          <a:p>
            <a:pPr lvl="1"/>
            <a:r>
              <a:rPr lang="en-US" dirty="0"/>
              <a:t>Light core support plate</a:t>
            </a:r>
          </a:p>
          <a:p>
            <a:pPr lvl="1"/>
            <a:r>
              <a:rPr lang="en-US" dirty="0">
                <a:solidFill>
                  <a:srgbClr val="0070C0"/>
                </a:solidFill>
              </a:rPr>
              <a:t>Complete core relocation</a:t>
            </a:r>
            <a:br>
              <a:rPr lang="en-US" dirty="0">
                <a:solidFill>
                  <a:srgbClr val="0070C0"/>
                </a:solidFill>
              </a:rPr>
            </a:br>
            <a:r>
              <a:rPr lang="en-US" dirty="0">
                <a:solidFill>
                  <a:srgbClr val="0070C0"/>
                </a:solidFill>
                <a:sym typeface="Wingdings" panose="05000000000000000000" pitchFamily="2" charset="2"/>
              </a:rPr>
              <a:t> bounding RCS pressure transient </a:t>
            </a:r>
          </a:p>
          <a:p>
            <a:pPr lvl="1"/>
            <a:r>
              <a:rPr lang="en-US" dirty="0">
                <a:solidFill>
                  <a:srgbClr val="0070C0"/>
                </a:solidFill>
              </a:rPr>
              <a:t>Relatively late relocation</a:t>
            </a:r>
            <a:br>
              <a:rPr lang="en-US" dirty="0">
                <a:solidFill>
                  <a:srgbClr val="0070C0"/>
                </a:solidFill>
              </a:rPr>
            </a:br>
            <a:r>
              <a:rPr lang="en-US" dirty="0">
                <a:solidFill>
                  <a:srgbClr val="0070C0"/>
                </a:solidFill>
                <a:sym typeface="Wingdings" panose="05000000000000000000" pitchFamily="2" charset="2"/>
              </a:rPr>
              <a:t> late RPV failure</a:t>
            </a:r>
          </a:p>
          <a:p>
            <a:r>
              <a:rPr lang="en-US" dirty="0">
                <a:sym typeface="Wingdings" panose="05000000000000000000" pitchFamily="2" charset="2"/>
              </a:rPr>
              <a:t>Radial failure of core barrel</a:t>
            </a:r>
          </a:p>
          <a:p>
            <a:pPr lvl="1"/>
            <a:r>
              <a:rPr lang="en-US" dirty="0"/>
              <a:t>Flat power distribution / usage of heavy reflector</a:t>
            </a:r>
          </a:p>
          <a:p>
            <a:pPr lvl="1"/>
            <a:r>
              <a:rPr lang="en-US" dirty="0"/>
              <a:t>Heavy-duty core support plate</a:t>
            </a:r>
          </a:p>
          <a:p>
            <a:pPr lvl="1"/>
            <a:r>
              <a:rPr lang="en-US" dirty="0">
                <a:solidFill>
                  <a:srgbClr val="0070C0"/>
                </a:solidFill>
              </a:rPr>
              <a:t>Partial core relocation</a:t>
            </a:r>
            <a:br>
              <a:rPr lang="en-US" dirty="0">
                <a:solidFill>
                  <a:srgbClr val="0070C0"/>
                </a:solidFill>
              </a:rPr>
            </a:br>
            <a:r>
              <a:rPr lang="en-US" dirty="0">
                <a:solidFill>
                  <a:srgbClr val="0070C0"/>
                </a:solidFill>
                <a:sym typeface="Wingdings" panose="05000000000000000000" pitchFamily="2" charset="2"/>
              </a:rPr>
              <a:t> low pressure RCS transient </a:t>
            </a:r>
          </a:p>
          <a:p>
            <a:pPr lvl="1"/>
            <a:r>
              <a:rPr lang="en-US" dirty="0">
                <a:solidFill>
                  <a:srgbClr val="0070C0"/>
                </a:solidFill>
              </a:rPr>
              <a:t>Early relocation</a:t>
            </a:r>
            <a:br>
              <a:rPr lang="en-US" dirty="0">
                <a:solidFill>
                  <a:srgbClr val="0070C0"/>
                </a:solidFill>
              </a:rPr>
            </a:br>
            <a:r>
              <a:rPr lang="en-US" dirty="0">
                <a:solidFill>
                  <a:srgbClr val="0070C0"/>
                </a:solidFill>
                <a:sym typeface="Wingdings" panose="05000000000000000000" pitchFamily="2" charset="2"/>
              </a:rPr>
              <a:t> faster RPV failure</a:t>
            </a:r>
          </a:p>
        </p:txBody>
      </p:sp>
      <p:pic>
        <p:nvPicPr>
          <p:cNvPr id="31" name="Picture 30" descr="A diagram of a machine&#10;&#10;Description automatically generated with medium confidence">
            <a:extLst>
              <a:ext uri="{FF2B5EF4-FFF2-40B4-BE49-F238E27FC236}">
                <a16:creationId xmlns:a16="http://schemas.microsoft.com/office/drawing/2014/main" id="{7B6BC9EA-4119-44F6-3481-F14AA8530183}"/>
              </a:ext>
            </a:extLst>
          </p:cNvPr>
          <p:cNvPicPr>
            <a:picLocks noChangeAspect="1"/>
          </p:cNvPicPr>
          <p:nvPr/>
        </p:nvPicPr>
        <p:blipFill>
          <a:blip r:embed="rId3"/>
          <a:stretch>
            <a:fillRect/>
          </a:stretch>
        </p:blipFill>
        <p:spPr>
          <a:xfrm>
            <a:off x="4595812" y="672587"/>
            <a:ext cx="3983360" cy="3639442"/>
          </a:xfrm>
          <a:prstGeom prst="rect">
            <a:avLst/>
          </a:prstGeom>
        </p:spPr>
      </p:pic>
    </p:spTree>
    <p:extLst>
      <p:ext uri="{BB962C8B-B14F-4D97-AF65-F5344CB8AC3E}">
        <p14:creationId xmlns:p14="http://schemas.microsoft.com/office/powerpoint/2010/main" val="321034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E1E49F-F06A-6E44-9E24-397B338410AD}"/>
              </a:ext>
            </a:extLst>
          </p:cNvPr>
          <p:cNvSpPr/>
          <p:nvPr/>
        </p:nvSpPr>
        <p:spPr>
          <a:xfrm>
            <a:off x="45862" y="4493872"/>
            <a:ext cx="1972591" cy="5787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264" y="193634"/>
            <a:ext cx="7934633" cy="276999"/>
          </a:xfrm>
        </p:spPr>
        <p:txBody>
          <a:bodyPr/>
          <a:lstStyle/>
          <a:p>
            <a:r>
              <a:rPr lang="en-US" dirty="0"/>
              <a:t>2) Core Support and Support-Failure</a:t>
            </a:r>
            <a:endParaRPr lang="en-US" sz="1200" dirty="0"/>
          </a:p>
        </p:txBody>
      </p:sp>
      <p:sp>
        <p:nvSpPr>
          <p:cNvPr id="3" name="Slide Number Placeholder 2"/>
          <p:cNvSpPr>
            <a:spLocks noGrp="1"/>
          </p:cNvSpPr>
          <p:nvPr>
            <p:ph type="sldNum" sz="quarter" idx="12"/>
          </p:nvPr>
        </p:nvSpPr>
        <p:spPr/>
        <p:txBody>
          <a:bodyPr/>
          <a:lstStyle/>
          <a:p>
            <a:fld id="{A014B4A8-9E50-4F50-BEFA-76F68FFEF320}" type="slidenum">
              <a:rPr lang="en-US" smtClean="0"/>
              <a:t>11</a:t>
            </a:fld>
            <a:endParaRPr lang="en-US" dirty="0"/>
          </a:p>
        </p:txBody>
      </p:sp>
      <p:sp>
        <p:nvSpPr>
          <p:cNvPr id="5" name="Content Placeholder 4"/>
          <p:cNvSpPr>
            <a:spLocks noGrp="1"/>
          </p:cNvSpPr>
          <p:nvPr>
            <p:ph sz="quarter" idx="32"/>
          </p:nvPr>
        </p:nvSpPr>
        <p:spPr/>
        <p:txBody>
          <a:bodyPr/>
          <a:lstStyle/>
          <a:p>
            <a:r>
              <a:rPr lang="en-US" dirty="0"/>
              <a:t>EPR</a:t>
            </a:r>
          </a:p>
        </p:txBody>
      </p:sp>
      <p:sp>
        <p:nvSpPr>
          <p:cNvPr id="6" name="Text Placeholder 3"/>
          <p:cNvSpPr>
            <a:spLocks noGrp="1"/>
          </p:cNvSpPr>
          <p:nvPr>
            <p:ph type="body" sz="quarter" idx="31"/>
          </p:nvPr>
        </p:nvSpPr>
        <p:spPr>
          <a:xfrm>
            <a:off x="412745" y="911351"/>
            <a:ext cx="8299455" cy="3878399"/>
          </a:xfrm>
        </p:spPr>
        <p:txBody>
          <a:bodyPr/>
          <a:lstStyle/>
          <a:p>
            <a:r>
              <a:rPr lang="en-US" dirty="0"/>
              <a:t>EPR core support plate (~0.5 m thickness) machined from solid forging</a:t>
            </a:r>
          </a:p>
          <a:p>
            <a:pPr lvl="1"/>
            <a:r>
              <a:rPr lang="en-US" dirty="0"/>
              <a:t>Improved stiffness</a:t>
            </a:r>
          </a:p>
          <a:p>
            <a:pPr lvl="1"/>
            <a:r>
              <a:rPr lang="en-US" dirty="0"/>
              <a:t>Higher material homogeneity / no welding / easier NDT</a:t>
            </a:r>
          </a:p>
          <a:p>
            <a:pPr lvl="1"/>
            <a:r>
              <a:rPr lang="en-US" dirty="0"/>
              <a:t>No bolts / nuts / parts which could become loosed</a:t>
            </a:r>
            <a:endParaRPr lang="en-US" dirty="0">
              <a:sym typeface="Wingdings" panose="05000000000000000000" pitchFamily="2" charset="2"/>
            </a:endParaRPr>
          </a:p>
          <a:p>
            <a:pPr>
              <a:spcBef>
                <a:spcPts val="1800"/>
              </a:spcBef>
            </a:pPr>
            <a:r>
              <a:rPr lang="en-US" dirty="0">
                <a:sym typeface="Wingdings" panose="05000000000000000000" pitchFamily="2" charset="2"/>
              </a:rPr>
              <a:t>EPR core used radially flat power profile</a:t>
            </a:r>
          </a:p>
          <a:p>
            <a:pPr lvl="1"/>
            <a:r>
              <a:rPr lang="en-US" dirty="0"/>
              <a:t>Optimized for power-output vs. core diameter</a:t>
            </a:r>
          </a:p>
          <a:p>
            <a:pPr lvl="1"/>
            <a:r>
              <a:rPr lang="en-US" dirty="0"/>
              <a:t>Usage of heavy reflector to reduce radial neutron flux loss</a:t>
            </a:r>
          </a:p>
          <a:p>
            <a:pPr lvl="1"/>
            <a:endParaRPr lang="en-US" dirty="0"/>
          </a:p>
          <a:p>
            <a:pPr lvl="1"/>
            <a:endParaRPr lang="en-US" dirty="0"/>
          </a:p>
          <a:p>
            <a:pPr lvl="1"/>
            <a:endParaRPr lang="en-US" dirty="0"/>
          </a:p>
          <a:p>
            <a:pPr lvl="1"/>
            <a:endParaRPr lang="en-US" dirty="0"/>
          </a:p>
          <a:p>
            <a:pPr>
              <a:spcBef>
                <a:spcPts val="1800"/>
              </a:spcBef>
            </a:pPr>
            <a:r>
              <a:rPr lang="en-US" dirty="0"/>
              <a:t>Simulation prediction that heavy reflector / core barrel </a:t>
            </a:r>
            <a:br>
              <a:rPr lang="en-US" dirty="0"/>
            </a:br>
            <a:r>
              <a:rPr lang="en-US" dirty="0"/>
              <a:t>radially fail prior core support plate [2]</a:t>
            </a:r>
          </a:p>
          <a:p>
            <a:pPr lvl="1"/>
            <a:r>
              <a:rPr lang="en-US" dirty="0"/>
              <a:t>Calculated in ASTEC</a:t>
            </a:r>
          </a:p>
          <a:p>
            <a:pPr lvl="1"/>
            <a:r>
              <a:rPr lang="en-US" dirty="0"/>
              <a:t>Predicted in structure-mechanical codes using MELCOR as B.C.</a:t>
            </a:r>
          </a:p>
          <a:p>
            <a:pPr lvl="1"/>
            <a:r>
              <a:rPr lang="en-US" dirty="0"/>
              <a:t>Implied in MAAP </a:t>
            </a:r>
            <a:r>
              <a:rPr lang="en-US" dirty="0">
                <a:solidFill>
                  <a:schemeClr val="bg1">
                    <a:lumMod val="65000"/>
                  </a:schemeClr>
                </a:solidFill>
              </a:rPr>
              <a:t>(not independent opinion)</a:t>
            </a:r>
            <a:br>
              <a:rPr lang="en-US" dirty="0"/>
            </a:br>
            <a:endParaRPr lang="en-US" dirty="0"/>
          </a:p>
        </p:txBody>
      </p:sp>
      <p:sp>
        <p:nvSpPr>
          <p:cNvPr id="7" name="TextBox 6"/>
          <p:cNvSpPr txBox="1"/>
          <p:nvPr/>
        </p:nvSpPr>
        <p:spPr>
          <a:xfrm>
            <a:off x="86948" y="4727267"/>
            <a:ext cx="4020652" cy="307777"/>
          </a:xfrm>
          <a:prstGeom prst="rect">
            <a:avLst/>
          </a:prstGeom>
          <a:noFill/>
        </p:spPr>
        <p:txBody>
          <a:bodyPr wrap="none" rtlCol="0">
            <a:spAutoFit/>
          </a:bodyPr>
          <a:lstStyle/>
          <a:p>
            <a:r>
              <a:rPr lang="en-US" sz="700" dirty="0"/>
              <a:t>[1] </a:t>
            </a:r>
            <a:r>
              <a:rPr lang="en-US" sz="700" dirty="0">
                <a:hlinkClick r:id="rId3"/>
              </a:rPr>
              <a:t>https://www.youtube.com/watch?v=I_JtfpBPXQM</a:t>
            </a:r>
            <a:endParaRPr lang="en-US" sz="700" dirty="0"/>
          </a:p>
          <a:p>
            <a:r>
              <a:rPr lang="en-US" sz="700" dirty="0"/>
              <a:t>[2] FZKA6315 </a:t>
            </a:r>
            <a:r>
              <a:rPr lang="en-US" sz="700" dirty="0">
                <a:hlinkClick r:id="rId4"/>
              </a:rPr>
              <a:t>https://katalog.bibliothek.kit.edu/cgi-bin/koha/opac-detail.pl?biblionumber=829557</a:t>
            </a:r>
            <a:endParaRPr lang="en-US" sz="700" dirty="0"/>
          </a:p>
        </p:txBody>
      </p:sp>
      <p:sp>
        <p:nvSpPr>
          <p:cNvPr id="11" name="TextBox 10"/>
          <p:cNvSpPr txBox="1"/>
          <p:nvPr/>
        </p:nvSpPr>
        <p:spPr>
          <a:xfrm>
            <a:off x="7956810" y="2888497"/>
            <a:ext cx="1029449" cy="261610"/>
          </a:xfrm>
          <a:prstGeom prst="rect">
            <a:avLst/>
          </a:prstGeom>
          <a:noFill/>
        </p:spPr>
        <p:txBody>
          <a:bodyPr wrap="none" rtlCol="0">
            <a:spAutoFit/>
          </a:bodyPr>
          <a:lstStyle/>
          <a:p>
            <a:r>
              <a:rPr lang="de-DE" sz="1100" dirty="0">
                <a:solidFill>
                  <a:schemeClr val="bg1"/>
                </a:solidFill>
              </a:rPr>
              <a:t>Reference [8]</a:t>
            </a:r>
            <a:endParaRPr lang="en-US" sz="1100" dirty="0">
              <a:solidFill>
                <a:schemeClr val="bg1"/>
              </a:solidFill>
            </a:endParaRPr>
          </a:p>
        </p:txBody>
      </p:sp>
      <p:pic>
        <p:nvPicPr>
          <p:cNvPr id="8" name="Picture 7" descr="A deep drill machine in a factory&#10;&#10;Description automatically generated">
            <a:extLst>
              <a:ext uri="{FF2B5EF4-FFF2-40B4-BE49-F238E27FC236}">
                <a16:creationId xmlns:a16="http://schemas.microsoft.com/office/drawing/2014/main" id="{44CB6AD4-7302-3DE4-6D96-9C968232B256}"/>
              </a:ext>
            </a:extLst>
          </p:cNvPr>
          <p:cNvPicPr>
            <a:picLocks noChangeAspect="1"/>
          </p:cNvPicPr>
          <p:nvPr/>
        </p:nvPicPr>
        <p:blipFill rotWithShape="1">
          <a:blip r:embed="rId5"/>
          <a:srcRect l="13888" t="19782" r="33752"/>
          <a:stretch/>
        </p:blipFill>
        <p:spPr>
          <a:xfrm>
            <a:off x="6032205" y="-977"/>
            <a:ext cx="3111795" cy="2681730"/>
          </a:xfrm>
          <a:prstGeom prst="rect">
            <a:avLst/>
          </a:prstGeom>
        </p:spPr>
      </p:pic>
      <p:pic>
        <p:nvPicPr>
          <p:cNvPr id="10" name="Picture 9">
            <a:extLst>
              <a:ext uri="{FF2B5EF4-FFF2-40B4-BE49-F238E27FC236}">
                <a16:creationId xmlns:a16="http://schemas.microsoft.com/office/drawing/2014/main" id="{F218A629-8BE9-C458-0FB2-093B41362753}"/>
              </a:ext>
            </a:extLst>
          </p:cNvPr>
          <p:cNvPicPr>
            <a:picLocks noChangeAspect="1"/>
          </p:cNvPicPr>
          <p:nvPr/>
        </p:nvPicPr>
        <p:blipFill rotWithShape="1">
          <a:blip r:embed="rId6"/>
          <a:srcRect l="30439" t="19360" r="5375" b="12902"/>
          <a:stretch/>
        </p:blipFill>
        <p:spPr>
          <a:xfrm>
            <a:off x="5177851" y="2724470"/>
            <a:ext cx="3966149" cy="2275178"/>
          </a:xfrm>
          <a:prstGeom prst="rect">
            <a:avLst/>
          </a:prstGeom>
        </p:spPr>
      </p:pic>
      <p:sp>
        <p:nvSpPr>
          <p:cNvPr id="12" name="TextBox 11">
            <a:extLst>
              <a:ext uri="{FF2B5EF4-FFF2-40B4-BE49-F238E27FC236}">
                <a16:creationId xmlns:a16="http://schemas.microsoft.com/office/drawing/2014/main" id="{257C8566-9E58-F01F-051F-FA68DE596A52}"/>
              </a:ext>
            </a:extLst>
          </p:cNvPr>
          <p:cNvSpPr txBox="1"/>
          <p:nvPr/>
        </p:nvSpPr>
        <p:spPr>
          <a:xfrm>
            <a:off x="8805181" y="-25195"/>
            <a:ext cx="309700" cy="215444"/>
          </a:xfrm>
          <a:prstGeom prst="rect">
            <a:avLst/>
          </a:prstGeom>
          <a:noFill/>
        </p:spPr>
        <p:txBody>
          <a:bodyPr wrap="none" rtlCol="0">
            <a:spAutoFit/>
          </a:bodyPr>
          <a:lstStyle/>
          <a:p>
            <a:r>
              <a:rPr lang="en-US" sz="800" b="1" dirty="0">
                <a:solidFill>
                  <a:schemeClr val="bg1"/>
                </a:solidFill>
              </a:rPr>
              <a:t>[1]</a:t>
            </a:r>
          </a:p>
        </p:txBody>
      </p:sp>
      <p:sp>
        <p:nvSpPr>
          <p:cNvPr id="13" name="TextBox 12">
            <a:extLst>
              <a:ext uri="{FF2B5EF4-FFF2-40B4-BE49-F238E27FC236}">
                <a16:creationId xmlns:a16="http://schemas.microsoft.com/office/drawing/2014/main" id="{62E38A6D-C4AE-10F4-13DD-51C0FB498E37}"/>
              </a:ext>
            </a:extLst>
          </p:cNvPr>
          <p:cNvSpPr txBox="1"/>
          <p:nvPr/>
        </p:nvSpPr>
        <p:spPr>
          <a:xfrm>
            <a:off x="8834300" y="2704971"/>
            <a:ext cx="309700" cy="215444"/>
          </a:xfrm>
          <a:prstGeom prst="rect">
            <a:avLst/>
          </a:prstGeom>
          <a:noFill/>
        </p:spPr>
        <p:txBody>
          <a:bodyPr wrap="none" rtlCol="0">
            <a:spAutoFit/>
          </a:bodyPr>
          <a:lstStyle/>
          <a:p>
            <a:r>
              <a:rPr lang="en-US" sz="800" b="1" dirty="0">
                <a:solidFill>
                  <a:srgbClr val="000000"/>
                </a:solidFill>
              </a:rPr>
              <a:t>[2]</a:t>
            </a:r>
          </a:p>
        </p:txBody>
      </p:sp>
      <p:sp>
        <p:nvSpPr>
          <p:cNvPr id="4" name="Rectangle: Rounded Corners 3">
            <a:extLst>
              <a:ext uri="{FF2B5EF4-FFF2-40B4-BE49-F238E27FC236}">
                <a16:creationId xmlns:a16="http://schemas.microsoft.com/office/drawing/2014/main" id="{5A22619C-02B3-7D52-475E-E69B54BC9FEF}"/>
              </a:ext>
            </a:extLst>
          </p:cNvPr>
          <p:cNvSpPr/>
          <p:nvPr/>
        </p:nvSpPr>
        <p:spPr>
          <a:xfrm>
            <a:off x="496580" y="2772353"/>
            <a:ext cx="4283591" cy="512862"/>
          </a:xfrm>
          <a:prstGeom prst="round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sym typeface="Wingdings" panose="05000000000000000000" pitchFamily="2" charset="2"/>
              </a:rPr>
              <a:t> </a:t>
            </a:r>
            <a:r>
              <a:rPr lang="en-US" sz="1200" dirty="0"/>
              <a:t>EPR design likely favors radial core barrel penetration over axial support plate failure</a:t>
            </a:r>
          </a:p>
        </p:txBody>
      </p:sp>
    </p:spTree>
    <p:extLst>
      <p:ext uri="{BB962C8B-B14F-4D97-AF65-F5344CB8AC3E}">
        <p14:creationId xmlns:p14="http://schemas.microsoft.com/office/powerpoint/2010/main" val="139113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C93534-CCA5-FF37-594D-E701C944F1BB}"/>
              </a:ext>
            </a:extLst>
          </p:cNvPr>
          <p:cNvSpPr/>
          <p:nvPr/>
        </p:nvSpPr>
        <p:spPr>
          <a:xfrm>
            <a:off x="4267200" y="4629150"/>
            <a:ext cx="4876800" cy="4434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264" y="193634"/>
            <a:ext cx="7934633" cy="276999"/>
          </a:xfrm>
        </p:spPr>
        <p:txBody>
          <a:bodyPr/>
          <a:lstStyle/>
          <a:p>
            <a:r>
              <a:rPr lang="en-US" dirty="0"/>
              <a:t>2) Core Support and Support-Failure</a:t>
            </a:r>
            <a:endParaRPr lang="en-US" sz="1200" dirty="0"/>
          </a:p>
        </p:txBody>
      </p:sp>
      <p:sp>
        <p:nvSpPr>
          <p:cNvPr id="5" name="Content Placeholder 4"/>
          <p:cNvSpPr>
            <a:spLocks noGrp="1"/>
          </p:cNvSpPr>
          <p:nvPr>
            <p:ph sz="quarter" idx="32"/>
          </p:nvPr>
        </p:nvSpPr>
        <p:spPr/>
        <p:txBody>
          <a:bodyPr/>
          <a:lstStyle/>
          <a:p>
            <a:r>
              <a:rPr lang="en-US" dirty="0"/>
              <a:t>Representation in MELCOR</a:t>
            </a:r>
          </a:p>
        </p:txBody>
      </p:sp>
      <p:pic>
        <p:nvPicPr>
          <p:cNvPr id="8" name="Picture 7">
            <a:extLst>
              <a:ext uri="{FF2B5EF4-FFF2-40B4-BE49-F238E27FC236}">
                <a16:creationId xmlns:a16="http://schemas.microsoft.com/office/drawing/2014/main" id="{5B5BBEAA-54F2-9812-29F3-72A9C3EECFB7}"/>
              </a:ext>
            </a:extLst>
          </p:cNvPr>
          <p:cNvPicPr>
            <a:picLocks noChangeAspect="1"/>
          </p:cNvPicPr>
          <p:nvPr/>
        </p:nvPicPr>
        <p:blipFill rotWithShape="1">
          <a:blip r:embed="rId3"/>
          <a:srcRect l="49457" t="24596" r="760" b="18685"/>
          <a:stretch/>
        </p:blipFill>
        <p:spPr>
          <a:xfrm>
            <a:off x="5161372" y="1733973"/>
            <a:ext cx="3829126" cy="3270080"/>
          </a:xfrm>
          <a:prstGeom prst="rect">
            <a:avLst/>
          </a:prstGeom>
        </p:spPr>
      </p:pic>
      <p:sp>
        <p:nvSpPr>
          <p:cNvPr id="6" name="Text Placeholder 3"/>
          <p:cNvSpPr>
            <a:spLocks noGrp="1"/>
          </p:cNvSpPr>
          <p:nvPr>
            <p:ph type="body" sz="quarter" idx="31"/>
          </p:nvPr>
        </p:nvSpPr>
        <p:spPr>
          <a:xfrm>
            <a:off x="412745" y="911351"/>
            <a:ext cx="8299455" cy="3878399"/>
          </a:xfrm>
        </p:spPr>
        <p:txBody>
          <a:bodyPr/>
          <a:lstStyle/>
          <a:p>
            <a:r>
              <a:rPr lang="en-US" dirty="0"/>
              <a:t>To model TMI2, MELCOR allows </a:t>
            </a:r>
          </a:p>
          <a:p>
            <a:pPr lvl="1"/>
            <a:r>
              <a:rPr lang="en-US" dirty="0"/>
              <a:t>Definition of a bypass in the outermost core ring, separated from the channel by a shroud (SH)</a:t>
            </a:r>
          </a:p>
          <a:p>
            <a:pPr lvl="1"/>
            <a:r>
              <a:rPr lang="en-US" dirty="0"/>
              <a:t>After SH failure, PD and MP can relocate from the channel into bypass</a:t>
            </a:r>
          </a:p>
          <a:p>
            <a:pPr lvl="1"/>
            <a:r>
              <a:rPr lang="en-US" dirty="0"/>
              <a:t>MB and PB drop down if not supported by core former sheets (FM) </a:t>
            </a:r>
          </a:p>
          <a:p>
            <a:r>
              <a:rPr lang="en-US" dirty="0">
                <a:sym typeface="Wingdings" panose="05000000000000000000" pitchFamily="2" charset="2"/>
              </a:rPr>
              <a:t>MELCOR does</a:t>
            </a:r>
          </a:p>
          <a:p>
            <a:pPr lvl="1"/>
            <a:r>
              <a:rPr lang="en-US" dirty="0">
                <a:solidFill>
                  <a:schemeClr val="accent6">
                    <a:lumMod val="75000"/>
                  </a:schemeClr>
                </a:solidFill>
                <a:sym typeface="Wingdings" panose="05000000000000000000" pitchFamily="2" charset="2"/>
              </a:rPr>
              <a:t>Allows melt/debris relocation though bypass after </a:t>
            </a:r>
            <a:br>
              <a:rPr lang="en-US" dirty="0">
                <a:solidFill>
                  <a:schemeClr val="accent6">
                    <a:lumMod val="75000"/>
                  </a:schemeClr>
                </a:solidFill>
                <a:sym typeface="Wingdings" panose="05000000000000000000" pitchFamily="2" charset="2"/>
              </a:rPr>
            </a:br>
            <a:r>
              <a:rPr lang="en-US" dirty="0">
                <a:solidFill>
                  <a:schemeClr val="accent6">
                    <a:lumMod val="75000"/>
                  </a:schemeClr>
                </a:solidFill>
                <a:sym typeface="Wingdings" panose="05000000000000000000" pitchFamily="2" charset="2"/>
              </a:rPr>
              <a:t>failed core shroud/former (TMI2)</a:t>
            </a:r>
          </a:p>
          <a:p>
            <a:pPr lvl="1"/>
            <a:r>
              <a:rPr lang="en-US" dirty="0">
                <a:solidFill>
                  <a:srgbClr val="C00000"/>
                </a:solidFill>
                <a:sym typeface="Wingdings" panose="05000000000000000000" pitchFamily="2" charset="2"/>
              </a:rPr>
              <a:t>Does not allow melt/debris relocation in downcomer </a:t>
            </a:r>
            <a:br>
              <a:rPr lang="en-US" dirty="0">
                <a:solidFill>
                  <a:srgbClr val="C00000"/>
                </a:solidFill>
                <a:sym typeface="Wingdings" panose="05000000000000000000" pitchFamily="2" charset="2"/>
              </a:rPr>
            </a:br>
            <a:r>
              <a:rPr lang="en-US" dirty="0">
                <a:solidFill>
                  <a:srgbClr val="C00000"/>
                </a:solidFill>
                <a:sym typeface="Wingdings" panose="05000000000000000000" pitchFamily="2" charset="2"/>
              </a:rPr>
              <a:t>after failure of core barrel (HS)</a:t>
            </a:r>
          </a:p>
          <a:p>
            <a:pPr lvl="1"/>
            <a:endParaRPr lang="en-US" dirty="0"/>
          </a:p>
          <a:p>
            <a:r>
              <a:rPr lang="en-US" dirty="0"/>
              <a:t>Can one effectively model a core barrel pentation </a:t>
            </a:r>
            <a:br>
              <a:rPr lang="en-US" dirty="0"/>
            </a:br>
            <a:r>
              <a:rPr lang="en-US" dirty="0"/>
              <a:t>via the MELCOR bypass? </a:t>
            </a:r>
            <a:r>
              <a:rPr lang="en-US" dirty="0">
                <a:solidFill>
                  <a:srgbClr val="C00000"/>
                </a:solidFill>
                <a:sym typeface="Wingdings" panose="05000000000000000000" pitchFamily="2" charset="2"/>
              </a:rPr>
              <a:t> not really</a:t>
            </a:r>
            <a:endParaRPr lang="en-US" dirty="0">
              <a:solidFill>
                <a:srgbClr val="C00000"/>
              </a:solidFill>
            </a:endParaRPr>
          </a:p>
          <a:p>
            <a:endParaRPr lang="en-US" dirty="0">
              <a:sym typeface="Wingdings" panose="05000000000000000000" pitchFamily="2" charset="2"/>
            </a:endParaRPr>
          </a:p>
        </p:txBody>
      </p:sp>
      <p:sp>
        <p:nvSpPr>
          <p:cNvPr id="12" name="TextBox 11">
            <a:extLst>
              <a:ext uri="{FF2B5EF4-FFF2-40B4-BE49-F238E27FC236}">
                <a16:creationId xmlns:a16="http://schemas.microsoft.com/office/drawing/2014/main" id="{B3A1D2AC-A719-9C5F-C0A1-043E6F8766CB}"/>
              </a:ext>
            </a:extLst>
          </p:cNvPr>
          <p:cNvSpPr txBox="1"/>
          <p:nvPr/>
        </p:nvSpPr>
        <p:spPr>
          <a:xfrm>
            <a:off x="5339753" y="0"/>
            <a:ext cx="3804247" cy="215444"/>
          </a:xfrm>
          <a:prstGeom prst="rect">
            <a:avLst/>
          </a:prstGeom>
          <a:noFill/>
        </p:spPr>
        <p:txBody>
          <a:bodyPr wrap="none" rtlCol="0">
            <a:spAutoFit/>
          </a:bodyPr>
          <a:lstStyle/>
          <a:p>
            <a:r>
              <a:rPr lang="en-US" sz="800" dirty="0"/>
              <a:t>https://www.psi.ch/sites/default/files/import/emug/WS2019EN/WS_2019_02.pdf</a:t>
            </a:r>
          </a:p>
        </p:txBody>
      </p:sp>
    </p:spTree>
    <p:extLst>
      <p:ext uri="{BB962C8B-B14F-4D97-AF65-F5344CB8AC3E}">
        <p14:creationId xmlns:p14="http://schemas.microsoft.com/office/powerpoint/2010/main" val="3026336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C93534-CCA5-FF37-594D-E701C944F1BB}"/>
              </a:ext>
            </a:extLst>
          </p:cNvPr>
          <p:cNvSpPr/>
          <p:nvPr/>
        </p:nvSpPr>
        <p:spPr>
          <a:xfrm>
            <a:off x="4341706" y="1593017"/>
            <a:ext cx="4802293" cy="33915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264" y="193634"/>
            <a:ext cx="7934633" cy="276999"/>
          </a:xfrm>
        </p:spPr>
        <p:txBody>
          <a:bodyPr/>
          <a:lstStyle/>
          <a:p>
            <a:r>
              <a:rPr lang="en-US" dirty="0"/>
              <a:t>2) Core Support and Support-Failure</a:t>
            </a:r>
            <a:endParaRPr lang="en-US" sz="1200" dirty="0"/>
          </a:p>
        </p:txBody>
      </p:sp>
      <p:sp>
        <p:nvSpPr>
          <p:cNvPr id="5" name="Content Placeholder 4"/>
          <p:cNvSpPr>
            <a:spLocks noGrp="1"/>
          </p:cNvSpPr>
          <p:nvPr>
            <p:ph sz="quarter" idx="32"/>
          </p:nvPr>
        </p:nvSpPr>
        <p:spPr/>
        <p:txBody>
          <a:bodyPr/>
          <a:lstStyle/>
          <a:p>
            <a:r>
              <a:rPr lang="en-US" dirty="0"/>
              <a:t>MELCOR COR Bypass</a:t>
            </a:r>
          </a:p>
        </p:txBody>
      </p:sp>
      <p:grpSp>
        <p:nvGrpSpPr>
          <p:cNvPr id="22" name="Group 21">
            <a:extLst>
              <a:ext uri="{FF2B5EF4-FFF2-40B4-BE49-F238E27FC236}">
                <a16:creationId xmlns:a16="http://schemas.microsoft.com/office/drawing/2014/main" id="{304FDF7A-37E9-1D2A-E531-8A27E9726592}"/>
              </a:ext>
            </a:extLst>
          </p:cNvPr>
          <p:cNvGrpSpPr/>
          <p:nvPr/>
        </p:nvGrpSpPr>
        <p:grpSpPr>
          <a:xfrm>
            <a:off x="5093549" y="937535"/>
            <a:ext cx="2153920" cy="3945453"/>
            <a:chOff x="6050085" y="-42815"/>
            <a:chExt cx="1553421" cy="2516689"/>
          </a:xfrm>
        </p:grpSpPr>
        <p:pic>
          <p:nvPicPr>
            <p:cNvPr id="21" name="Picture 20">
              <a:extLst>
                <a:ext uri="{FF2B5EF4-FFF2-40B4-BE49-F238E27FC236}">
                  <a16:creationId xmlns:a16="http://schemas.microsoft.com/office/drawing/2014/main" id="{D74207E3-A853-11A7-D84F-F71F196789A6}"/>
                </a:ext>
              </a:extLst>
            </p:cNvPr>
            <p:cNvPicPr>
              <a:picLocks noChangeAspect="1"/>
            </p:cNvPicPr>
            <p:nvPr/>
          </p:nvPicPr>
          <p:blipFill rotWithShape="1">
            <a:blip r:embed="rId3"/>
            <a:srcRect l="24219" t="44953" r="57334" b="10979"/>
            <a:stretch/>
          </p:blipFill>
          <p:spPr>
            <a:xfrm>
              <a:off x="6050085" y="-42815"/>
              <a:ext cx="1553421" cy="2425677"/>
            </a:xfrm>
            <a:prstGeom prst="rect">
              <a:avLst/>
            </a:prstGeom>
          </p:spPr>
        </p:pic>
        <p:pic>
          <p:nvPicPr>
            <p:cNvPr id="15" name="Picture 14">
              <a:extLst>
                <a:ext uri="{FF2B5EF4-FFF2-40B4-BE49-F238E27FC236}">
                  <a16:creationId xmlns:a16="http://schemas.microsoft.com/office/drawing/2014/main" id="{EDEE24FE-A62C-E3E0-44FF-34197A65C591}"/>
                </a:ext>
              </a:extLst>
            </p:cNvPr>
            <p:cNvPicPr>
              <a:picLocks noChangeAspect="1"/>
            </p:cNvPicPr>
            <p:nvPr/>
          </p:nvPicPr>
          <p:blipFill rotWithShape="1">
            <a:blip r:embed="rId4"/>
            <a:srcRect l="29575" t="83241" r="62654" b="14392"/>
            <a:stretch/>
          </p:blipFill>
          <p:spPr>
            <a:xfrm>
              <a:off x="6550747" y="2352139"/>
              <a:ext cx="710566" cy="121735"/>
            </a:xfrm>
            <a:prstGeom prst="rect">
              <a:avLst/>
            </a:prstGeom>
          </p:spPr>
        </p:pic>
        <p:pic>
          <p:nvPicPr>
            <p:cNvPr id="20" name="Picture 19">
              <a:extLst>
                <a:ext uri="{FF2B5EF4-FFF2-40B4-BE49-F238E27FC236}">
                  <a16:creationId xmlns:a16="http://schemas.microsoft.com/office/drawing/2014/main" id="{C75E7DE1-1A59-2CDF-5620-562B44C31B9C}"/>
                </a:ext>
              </a:extLst>
            </p:cNvPr>
            <p:cNvPicPr>
              <a:picLocks noChangeAspect="1"/>
            </p:cNvPicPr>
            <p:nvPr/>
          </p:nvPicPr>
          <p:blipFill rotWithShape="1">
            <a:blip r:embed="rId3"/>
            <a:srcRect l="27555" t="36609" r="59704" b="56016"/>
            <a:stretch/>
          </p:blipFill>
          <p:spPr>
            <a:xfrm>
              <a:off x="6436985" y="37872"/>
              <a:ext cx="990859" cy="322605"/>
            </a:xfrm>
            <a:prstGeom prst="rect">
              <a:avLst/>
            </a:prstGeom>
          </p:spPr>
        </p:pic>
      </p:grpSp>
      <p:sp>
        <p:nvSpPr>
          <p:cNvPr id="28" name="TextBox 27">
            <a:extLst>
              <a:ext uri="{FF2B5EF4-FFF2-40B4-BE49-F238E27FC236}">
                <a16:creationId xmlns:a16="http://schemas.microsoft.com/office/drawing/2014/main" id="{6F212D99-D5EF-2C30-00EF-6A8F21FBFFE8}"/>
              </a:ext>
            </a:extLst>
          </p:cNvPr>
          <p:cNvSpPr txBox="1"/>
          <p:nvPr/>
        </p:nvSpPr>
        <p:spPr>
          <a:xfrm>
            <a:off x="7411993" y="716513"/>
            <a:ext cx="1122423" cy="276999"/>
          </a:xfrm>
          <a:prstGeom prst="rect">
            <a:avLst/>
          </a:prstGeom>
          <a:noFill/>
        </p:spPr>
        <p:txBody>
          <a:bodyPr wrap="none" rtlCol="0">
            <a:spAutoFit/>
          </a:bodyPr>
          <a:lstStyle/>
          <a:p>
            <a:r>
              <a:rPr lang="en-US" sz="1200" dirty="0">
                <a:solidFill>
                  <a:srgbClr val="000000"/>
                </a:solidFill>
              </a:rPr>
              <a:t>3582.98 (sec)</a:t>
            </a:r>
          </a:p>
        </p:txBody>
      </p:sp>
      <p:sp>
        <p:nvSpPr>
          <p:cNvPr id="30" name="TextBox 29">
            <a:extLst>
              <a:ext uri="{FF2B5EF4-FFF2-40B4-BE49-F238E27FC236}">
                <a16:creationId xmlns:a16="http://schemas.microsoft.com/office/drawing/2014/main" id="{FF00E621-D405-BD49-6843-E12D98CD2FBD}"/>
              </a:ext>
            </a:extLst>
          </p:cNvPr>
          <p:cNvSpPr txBox="1"/>
          <p:nvPr/>
        </p:nvSpPr>
        <p:spPr>
          <a:xfrm>
            <a:off x="7237271" y="474252"/>
            <a:ext cx="1487908" cy="246221"/>
          </a:xfrm>
          <a:prstGeom prst="rect">
            <a:avLst/>
          </a:prstGeom>
          <a:noFill/>
        </p:spPr>
        <p:txBody>
          <a:bodyPr wrap="none" rtlCol="0">
            <a:spAutoFit/>
          </a:bodyPr>
          <a:lstStyle/>
          <a:p>
            <a:r>
              <a:rPr lang="en-US" sz="1000" dirty="0">
                <a:solidFill>
                  <a:srgbClr val="000000"/>
                </a:solidFill>
              </a:rPr>
              <a:t>melcor2.2_r2023.0.exe</a:t>
            </a:r>
          </a:p>
        </p:txBody>
      </p:sp>
      <p:sp>
        <p:nvSpPr>
          <p:cNvPr id="8" name="TextBox 7">
            <a:extLst>
              <a:ext uri="{FF2B5EF4-FFF2-40B4-BE49-F238E27FC236}">
                <a16:creationId xmlns:a16="http://schemas.microsoft.com/office/drawing/2014/main" id="{927DD668-388A-9D9C-EEB4-9AC2F9982037}"/>
              </a:ext>
            </a:extLst>
          </p:cNvPr>
          <p:cNvSpPr txBox="1"/>
          <p:nvPr/>
        </p:nvSpPr>
        <p:spPr>
          <a:xfrm>
            <a:off x="5227576" y="4916480"/>
            <a:ext cx="3802644" cy="200055"/>
          </a:xfrm>
          <a:prstGeom prst="rect">
            <a:avLst/>
          </a:prstGeom>
          <a:noFill/>
        </p:spPr>
        <p:txBody>
          <a:bodyPr wrap="none" rtlCol="0">
            <a:spAutoFit/>
          </a:bodyPr>
          <a:lstStyle/>
          <a:p>
            <a:r>
              <a:rPr lang="en-US" sz="700" dirty="0" err="1"/>
              <a:t>tests2.2_r2023.0_windows</a:t>
            </a:r>
            <a:r>
              <a:rPr lang="en-US" sz="700" dirty="0"/>
              <a:t>\windows\tests\</a:t>
            </a:r>
            <a:r>
              <a:rPr lang="en-US" sz="700" dirty="0" err="1"/>
              <a:t>General_Access</a:t>
            </a:r>
            <a:r>
              <a:rPr lang="en-US" sz="700" dirty="0"/>
              <a:t>\_</a:t>
            </a:r>
            <a:r>
              <a:rPr lang="en-US" sz="700" dirty="0" err="1"/>
              <a:t>ShorterRuns</a:t>
            </a:r>
            <a:r>
              <a:rPr lang="en-US" sz="700" dirty="0"/>
              <a:t>\</a:t>
            </a:r>
            <a:r>
              <a:rPr lang="en-US" sz="700" dirty="0" err="1"/>
              <a:t>PlantDecks</a:t>
            </a:r>
            <a:r>
              <a:rPr lang="en-US" sz="700" dirty="0"/>
              <a:t>\PWR</a:t>
            </a:r>
          </a:p>
        </p:txBody>
      </p:sp>
      <p:pic>
        <p:nvPicPr>
          <p:cNvPr id="3" name="Picture 2" descr="A diagram of a machine&#10;&#10;Description automatically generated">
            <a:extLst>
              <a:ext uri="{FF2B5EF4-FFF2-40B4-BE49-F238E27FC236}">
                <a16:creationId xmlns:a16="http://schemas.microsoft.com/office/drawing/2014/main" id="{6201B65B-A807-7078-97EB-9E7BACA4528D}"/>
              </a:ext>
            </a:extLst>
          </p:cNvPr>
          <p:cNvPicPr>
            <a:picLocks noChangeAspect="1"/>
          </p:cNvPicPr>
          <p:nvPr/>
        </p:nvPicPr>
        <p:blipFill rotWithShape="1">
          <a:blip r:embed="rId5"/>
          <a:srcRect l="21904" t="62559" r="17304" b="9266"/>
          <a:stretch/>
        </p:blipFill>
        <p:spPr>
          <a:xfrm>
            <a:off x="1429435" y="1713114"/>
            <a:ext cx="2198161" cy="1507772"/>
          </a:xfrm>
          <a:prstGeom prst="rect">
            <a:avLst/>
          </a:prstGeom>
        </p:spPr>
      </p:pic>
      <p:sp>
        <p:nvSpPr>
          <p:cNvPr id="6" name="Text Placeholder 3"/>
          <p:cNvSpPr>
            <a:spLocks noGrp="1"/>
          </p:cNvSpPr>
          <p:nvPr>
            <p:ph type="body" sz="quarter" idx="31"/>
          </p:nvPr>
        </p:nvSpPr>
        <p:spPr>
          <a:xfrm>
            <a:off x="412745" y="911351"/>
            <a:ext cx="8299455" cy="3878399"/>
          </a:xfrm>
        </p:spPr>
        <p:txBody>
          <a:bodyPr/>
          <a:lstStyle/>
          <a:p>
            <a:r>
              <a:rPr lang="en-US" dirty="0"/>
              <a:t>Not only FM hold up debris, but also SS (</a:t>
            </a:r>
            <a:r>
              <a:rPr lang="en-US" dirty="0">
                <a:solidFill>
                  <a:srgbClr val="C00000"/>
                </a:solidFill>
              </a:rPr>
              <a:t>core support plate</a:t>
            </a:r>
            <a:r>
              <a:rPr lang="en-US" dirty="0"/>
              <a:t>)</a:t>
            </a:r>
          </a:p>
          <a:p>
            <a:pPr lvl="1"/>
            <a:r>
              <a:rPr lang="en-US" dirty="0"/>
              <a:t>MELCOR has (W, B&amp;W) PWR core support structures in mind</a:t>
            </a:r>
          </a:p>
          <a:p>
            <a:pPr lvl="1"/>
            <a:r>
              <a:rPr lang="en-US" dirty="0"/>
              <a:t>Core bypass ends on top of core support plate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Consequences for MELCOR</a:t>
            </a:r>
          </a:p>
          <a:p>
            <a:pPr lvl="1"/>
            <a:r>
              <a:rPr lang="en-US" dirty="0"/>
              <a:t>After shroud failure, melt may drain into lower plenum</a:t>
            </a:r>
          </a:p>
          <a:p>
            <a:pPr lvl="1"/>
            <a:r>
              <a:rPr lang="en-US" dirty="0"/>
              <a:t>With time, debris piles up in bypass </a:t>
            </a:r>
            <a:r>
              <a:rPr lang="en-US" dirty="0">
                <a:sym typeface="Wingdings" panose="05000000000000000000" pitchFamily="2" charset="2"/>
              </a:rPr>
              <a:t> Melt cant drain anymore</a:t>
            </a:r>
          </a:p>
          <a:p>
            <a:pPr lvl="1"/>
            <a:r>
              <a:rPr lang="en-US" dirty="0">
                <a:sym typeface="Wingdings" panose="05000000000000000000" pitchFamily="2" charset="2"/>
              </a:rPr>
              <a:t>Melt pool expands radially reaching up to core barrel</a:t>
            </a:r>
            <a:br>
              <a:rPr lang="en-US" dirty="0">
                <a:sym typeface="Wingdings" panose="05000000000000000000" pitchFamily="2" charset="2"/>
              </a:rPr>
            </a:br>
            <a:r>
              <a:rPr lang="en-US" dirty="0">
                <a:sym typeface="Wingdings" panose="05000000000000000000" pitchFamily="2" charset="2"/>
              </a:rPr>
              <a:t>(</a:t>
            </a:r>
            <a:r>
              <a:rPr lang="en-US" dirty="0">
                <a:solidFill>
                  <a:srgbClr val="C00000"/>
                </a:solidFill>
                <a:sym typeface="Wingdings" panose="05000000000000000000" pitchFamily="2" charset="2"/>
              </a:rPr>
              <a:t>which cannot fail by definition</a:t>
            </a:r>
            <a:r>
              <a:rPr lang="en-US" dirty="0">
                <a:sym typeface="Wingdings" panose="05000000000000000000" pitchFamily="2" charset="2"/>
              </a:rPr>
              <a:t>)</a:t>
            </a:r>
          </a:p>
        </p:txBody>
      </p:sp>
      <p:sp>
        <p:nvSpPr>
          <p:cNvPr id="4" name="TextBox 3">
            <a:extLst>
              <a:ext uri="{FF2B5EF4-FFF2-40B4-BE49-F238E27FC236}">
                <a16:creationId xmlns:a16="http://schemas.microsoft.com/office/drawing/2014/main" id="{0F6A4296-3B3B-8000-CFD9-4187C6657443}"/>
              </a:ext>
            </a:extLst>
          </p:cNvPr>
          <p:cNvSpPr txBox="1"/>
          <p:nvPr/>
        </p:nvSpPr>
        <p:spPr>
          <a:xfrm>
            <a:off x="1848836" y="4887055"/>
            <a:ext cx="2851440" cy="215444"/>
          </a:xfrm>
          <a:prstGeom prst="rect">
            <a:avLst/>
          </a:prstGeom>
          <a:noFill/>
        </p:spPr>
        <p:txBody>
          <a:bodyPr wrap="square">
            <a:spAutoFit/>
          </a:bodyPr>
          <a:lstStyle/>
          <a:p>
            <a:r>
              <a:rPr lang="en-US" sz="800" dirty="0">
                <a:solidFill>
                  <a:srgbClr val="002060"/>
                </a:solidFill>
              </a:rPr>
              <a:t>https://en.wikipedia.org/wiki/Three_Mile_Island_accident</a:t>
            </a:r>
          </a:p>
        </p:txBody>
      </p:sp>
      <p:pic>
        <p:nvPicPr>
          <p:cNvPr id="7" name="Picture 6" descr="A screen shot of a screen&#10;&#10;Description automatically generated">
            <a:extLst>
              <a:ext uri="{FF2B5EF4-FFF2-40B4-BE49-F238E27FC236}">
                <a16:creationId xmlns:a16="http://schemas.microsoft.com/office/drawing/2014/main" id="{02C26440-F13E-1296-9A3C-37CF705CFE4A}"/>
              </a:ext>
            </a:extLst>
          </p:cNvPr>
          <p:cNvPicPr>
            <a:picLocks noChangeAspect="1"/>
          </p:cNvPicPr>
          <p:nvPr/>
        </p:nvPicPr>
        <p:blipFill>
          <a:blip r:embed="rId6"/>
          <a:stretch>
            <a:fillRect/>
          </a:stretch>
        </p:blipFill>
        <p:spPr>
          <a:xfrm>
            <a:off x="7125547" y="1025584"/>
            <a:ext cx="1863224" cy="3410954"/>
          </a:xfrm>
          <a:prstGeom prst="rect">
            <a:avLst/>
          </a:prstGeom>
        </p:spPr>
      </p:pic>
    </p:spTree>
    <p:extLst>
      <p:ext uri="{BB962C8B-B14F-4D97-AF65-F5344CB8AC3E}">
        <p14:creationId xmlns:p14="http://schemas.microsoft.com/office/powerpoint/2010/main" val="225532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64" y="193634"/>
            <a:ext cx="7934633" cy="276999"/>
          </a:xfrm>
        </p:spPr>
        <p:txBody>
          <a:bodyPr/>
          <a:lstStyle/>
          <a:p>
            <a:r>
              <a:rPr lang="en-US" dirty="0"/>
              <a:t>2) Core Support and Support-Failure</a:t>
            </a:r>
            <a:endParaRPr lang="en-US" sz="1200" dirty="0"/>
          </a:p>
        </p:txBody>
      </p:sp>
      <p:sp>
        <p:nvSpPr>
          <p:cNvPr id="3" name="Slide Number Placeholder 2"/>
          <p:cNvSpPr>
            <a:spLocks noGrp="1"/>
          </p:cNvSpPr>
          <p:nvPr>
            <p:ph type="sldNum" sz="quarter" idx="12"/>
          </p:nvPr>
        </p:nvSpPr>
        <p:spPr/>
        <p:txBody>
          <a:bodyPr/>
          <a:lstStyle/>
          <a:p>
            <a:fld id="{A014B4A8-9E50-4F50-BEFA-76F68FFEF320}" type="slidenum">
              <a:rPr lang="en-US" smtClean="0"/>
              <a:t>14</a:t>
            </a:fld>
            <a:endParaRPr lang="en-US" dirty="0"/>
          </a:p>
        </p:txBody>
      </p:sp>
      <p:sp>
        <p:nvSpPr>
          <p:cNvPr id="5" name="Content Placeholder 4"/>
          <p:cNvSpPr>
            <a:spLocks noGrp="1"/>
          </p:cNvSpPr>
          <p:nvPr>
            <p:ph sz="quarter" idx="32"/>
          </p:nvPr>
        </p:nvSpPr>
        <p:spPr/>
        <p:txBody>
          <a:bodyPr/>
          <a:lstStyle/>
          <a:p>
            <a:r>
              <a:rPr lang="en-US" dirty="0"/>
              <a:t>Path Forward</a:t>
            </a:r>
          </a:p>
        </p:txBody>
      </p:sp>
      <p:sp>
        <p:nvSpPr>
          <p:cNvPr id="6" name="Text Placeholder 3"/>
          <p:cNvSpPr>
            <a:spLocks noGrp="1"/>
          </p:cNvSpPr>
          <p:nvPr>
            <p:ph type="body" sz="quarter" idx="31"/>
          </p:nvPr>
        </p:nvSpPr>
        <p:spPr>
          <a:xfrm>
            <a:off x="412745" y="911351"/>
            <a:ext cx="8299455" cy="3878399"/>
          </a:xfrm>
        </p:spPr>
        <p:txBody>
          <a:bodyPr/>
          <a:lstStyle/>
          <a:p>
            <a:r>
              <a:rPr lang="en-US" dirty="0"/>
              <a:t>One can implement radial core enclosure failure via SH in MELCOR</a:t>
            </a:r>
            <a:br>
              <a:rPr lang="en-US" dirty="0"/>
            </a:br>
            <a:r>
              <a:rPr lang="en-US" dirty="0"/>
              <a:t>(in a ‘creative’ way)</a:t>
            </a:r>
          </a:p>
          <a:p>
            <a:pPr lvl="1"/>
            <a:endParaRPr lang="en-US" dirty="0"/>
          </a:p>
          <a:p>
            <a:pPr>
              <a:spcBef>
                <a:spcPts val="1800"/>
              </a:spcBef>
            </a:pPr>
            <a:r>
              <a:rPr lang="en-US" dirty="0"/>
              <a:t>Wish for code development</a:t>
            </a:r>
          </a:p>
          <a:p>
            <a:pPr lvl="1">
              <a:spcBef>
                <a:spcPts val="600"/>
              </a:spcBef>
            </a:pPr>
            <a:r>
              <a:rPr lang="en-US" b="1" dirty="0">
                <a:solidFill>
                  <a:srgbClr val="C00000"/>
                </a:solidFill>
              </a:rPr>
              <a:t>SS which have a clearer association to either channel or bypass</a:t>
            </a:r>
            <a:br>
              <a:rPr lang="en-US" dirty="0"/>
            </a:br>
            <a:r>
              <a:rPr lang="en-US" dirty="0"/>
              <a:t>(space occupied, hold-up behavior)</a:t>
            </a:r>
          </a:p>
          <a:p>
            <a:pPr lvl="1">
              <a:spcBef>
                <a:spcPts val="600"/>
              </a:spcBef>
            </a:pPr>
            <a:r>
              <a:rPr lang="en-US" dirty="0"/>
              <a:t>Radial core enclosure which has </a:t>
            </a:r>
          </a:p>
          <a:p>
            <a:pPr lvl="2"/>
            <a:r>
              <a:rPr lang="en-US" sz="1100" dirty="0">
                <a:solidFill>
                  <a:srgbClr val="000000"/>
                </a:solidFill>
              </a:rPr>
              <a:t>an internal radial heat gradient &amp; can gradually melt (like HS), </a:t>
            </a:r>
          </a:p>
          <a:p>
            <a:pPr lvl="2"/>
            <a:r>
              <a:rPr lang="en-US" sz="1100" dirty="0">
                <a:solidFill>
                  <a:srgbClr val="000000"/>
                </a:solidFill>
              </a:rPr>
              <a:t>failure allows melt/debris transfer out of core (like SH), and</a:t>
            </a:r>
          </a:p>
          <a:p>
            <a:pPr lvl="2"/>
            <a:r>
              <a:rPr lang="en-US" sz="1100" dirty="0">
                <a:solidFill>
                  <a:srgbClr val="000000"/>
                </a:solidFill>
              </a:rPr>
              <a:t>can candle (like e.g. SS)</a:t>
            </a:r>
          </a:p>
          <a:p>
            <a:pPr lvl="1">
              <a:spcBef>
                <a:spcPts val="600"/>
              </a:spcBef>
            </a:pPr>
            <a:r>
              <a:rPr lang="en-US" dirty="0"/>
              <a:t>Clear explanation of the difference between HR and SH component</a:t>
            </a:r>
            <a:br>
              <a:rPr lang="en-US" dirty="0"/>
            </a:br>
            <a:r>
              <a:rPr lang="en-US" dirty="0"/>
              <a:t>(manual is there quite thin)</a:t>
            </a:r>
          </a:p>
        </p:txBody>
      </p:sp>
      <p:pic>
        <p:nvPicPr>
          <p:cNvPr id="13" name="Picture 12" descr="A screen shot of a computer game&#10;&#10;Description automatically generated">
            <a:extLst>
              <a:ext uri="{FF2B5EF4-FFF2-40B4-BE49-F238E27FC236}">
                <a16:creationId xmlns:a16="http://schemas.microsoft.com/office/drawing/2014/main" id="{A002D536-25F7-FAA5-D47A-72AAD2BBD5FF}"/>
              </a:ext>
            </a:extLst>
          </p:cNvPr>
          <p:cNvPicPr>
            <a:picLocks noChangeAspect="1"/>
          </p:cNvPicPr>
          <p:nvPr/>
        </p:nvPicPr>
        <p:blipFill>
          <a:blip r:embed="rId3"/>
          <a:stretch>
            <a:fillRect/>
          </a:stretch>
        </p:blipFill>
        <p:spPr>
          <a:xfrm>
            <a:off x="6311390" y="568960"/>
            <a:ext cx="2427293" cy="3569547"/>
          </a:xfrm>
          <a:prstGeom prst="rect">
            <a:avLst/>
          </a:prstGeom>
        </p:spPr>
      </p:pic>
    </p:spTree>
    <p:extLst>
      <p:ext uri="{BB962C8B-B14F-4D97-AF65-F5344CB8AC3E}">
        <p14:creationId xmlns:p14="http://schemas.microsoft.com/office/powerpoint/2010/main" val="851212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64" y="193634"/>
            <a:ext cx="7934633" cy="276999"/>
          </a:xfrm>
        </p:spPr>
        <p:txBody>
          <a:bodyPr/>
          <a:lstStyle/>
          <a:p>
            <a:r>
              <a:rPr lang="en-US" dirty="0"/>
              <a:t>2) Core Support and Support-Failure</a:t>
            </a:r>
            <a:endParaRPr lang="en-US" sz="1200" dirty="0"/>
          </a:p>
        </p:txBody>
      </p:sp>
      <p:sp>
        <p:nvSpPr>
          <p:cNvPr id="3" name="Slide Number Placeholder 2"/>
          <p:cNvSpPr>
            <a:spLocks noGrp="1"/>
          </p:cNvSpPr>
          <p:nvPr>
            <p:ph type="sldNum" sz="quarter" idx="12"/>
          </p:nvPr>
        </p:nvSpPr>
        <p:spPr/>
        <p:txBody>
          <a:bodyPr/>
          <a:lstStyle/>
          <a:p>
            <a:fld id="{A014B4A8-9E50-4F50-BEFA-76F68FFEF320}" type="slidenum">
              <a:rPr lang="en-US" smtClean="0"/>
              <a:t>15</a:t>
            </a:fld>
            <a:endParaRPr lang="en-US" dirty="0"/>
          </a:p>
        </p:txBody>
      </p:sp>
      <p:sp>
        <p:nvSpPr>
          <p:cNvPr id="5" name="Content Placeholder 4"/>
          <p:cNvSpPr>
            <a:spLocks noGrp="1"/>
          </p:cNvSpPr>
          <p:nvPr>
            <p:ph sz="quarter" idx="32"/>
          </p:nvPr>
        </p:nvSpPr>
        <p:spPr/>
        <p:txBody>
          <a:bodyPr/>
          <a:lstStyle/>
          <a:p>
            <a:r>
              <a:rPr lang="en-US" dirty="0"/>
              <a:t>Heavy Reflector</a:t>
            </a:r>
          </a:p>
        </p:txBody>
      </p:sp>
      <p:sp>
        <p:nvSpPr>
          <p:cNvPr id="6" name="Text Placeholder 3"/>
          <p:cNvSpPr>
            <a:spLocks noGrp="1"/>
          </p:cNvSpPr>
          <p:nvPr>
            <p:ph type="body" sz="quarter" idx="31"/>
          </p:nvPr>
        </p:nvSpPr>
        <p:spPr>
          <a:xfrm>
            <a:off x="412745" y="911351"/>
            <a:ext cx="8299455" cy="3878399"/>
          </a:xfrm>
        </p:spPr>
        <p:txBody>
          <a:bodyPr/>
          <a:lstStyle/>
          <a:p>
            <a:r>
              <a:rPr lang="en-US" dirty="0"/>
              <a:t>Beside the manual, usage of HR-component has </a:t>
            </a:r>
            <a:br>
              <a:rPr lang="en-US" dirty="0"/>
            </a:br>
            <a:r>
              <a:rPr lang="en-US" dirty="0"/>
              <a:t>another roadblock for us to use it</a:t>
            </a:r>
          </a:p>
          <a:p>
            <a:r>
              <a:rPr lang="en-US" dirty="0"/>
              <a:t>COR_RT = PWR-HR does convert Zr-SS </a:t>
            </a:r>
            <a:br>
              <a:rPr lang="en-US" dirty="0"/>
            </a:br>
            <a:r>
              <a:rPr lang="en-US" dirty="0"/>
              <a:t>into ZRO2-SS and doesn’t tell anybody ...</a:t>
            </a:r>
          </a:p>
          <a:p>
            <a:r>
              <a:rPr lang="en-US" dirty="0"/>
              <a:t>Communicated 2024-01-15 to </a:t>
            </a:r>
            <a:r>
              <a:rPr lang="en-US" dirty="0" err="1"/>
              <a:t>melcorbugs</a:t>
            </a:r>
            <a:br>
              <a:rPr lang="en-US" dirty="0"/>
            </a:br>
            <a:endParaRPr lang="en-US" dirty="0"/>
          </a:p>
          <a:p>
            <a:pPr lvl="1"/>
            <a:endParaRPr lang="en-US" dirty="0"/>
          </a:p>
          <a:p>
            <a:pPr lvl="1"/>
            <a:endParaRPr lang="en-US" dirty="0"/>
          </a:p>
          <a:p>
            <a:pPr lvl="1"/>
            <a:endParaRPr lang="en-US" dirty="0">
              <a:sym typeface="Wingdings" panose="05000000000000000000" pitchFamily="2" charset="2"/>
            </a:endParaRPr>
          </a:p>
        </p:txBody>
      </p:sp>
      <p:pic>
        <p:nvPicPr>
          <p:cNvPr id="16" name="Picture 15">
            <a:extLst>
              <a:ext uri="{FF2B5EF4-FFF2-40B4-BE49-F238E27FC236}">
                <a16:creationId xmlns:a16="http://schemas.microsoft.com/office/drawing/2014/main" id="{282FECB0-5800-EED7-3E42-7063E1362CB9}"/>
              </a:ext>
            </a:extLst>
          </p:cNvPr>
          <p:cNvPicPr>
            <a:picLocks noChangeAspect="1"/>
          </p:cNvPicPr>
          <p:nvPr/>
        </p:nvPicPr>
        <p:blipFill rotWithShape="1">
          <a:blip r:embed="rId3"/>
          <a:srcRect r="53237" b="17271"/>
          <a:stretch/>
        </p:blipFill>
        <p:spPr>
          <a:xfrm>
            <a:off x="4259943" y="521566"/>
            <a:ext cx="4769301" cy="4570222"/>
          </a:xfrm>
          <a:prstGeom prst="rect">
            <a:avLst/>
          </a:prstGeom>
        </p:spPr>
      </p:pic>
      <p:sp>
        <p:nvSpPr>
          <p:cNvPr id="4" name="Oval 3">
            <a:extLst>
              <a:ext uri="{FF2B5EF4-FFF2-40B4-BE49-F238E27FC236}">
                <a16:creationId xmlns:a16="http://schemas.microsoft.com/office/drawing/2014/main" id="{24B75AD0-C475-5515-DA53-6FEB238012AE}"/>
              </a:ext>
            </a:extLst>
          </p:cNvPr>
          <p:cNvSpPr/>
          <p:nvPr/>
        </p:nvSpPr>
        <p:spPr>
          <a:xfrm>
            <a:off x="5442857" y="929214"/>
            <a:ext cx="986971" cy="283029"/>
          </a:xfrm>
          <a:prstGeom prst="ellipse">
            <a:avLst/>
          </a:prstGeom>
          <a:no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4CEB27F0-193B-DBF9-8616-EBC6CE8B7DD9}"/>
              </a:ext>
            </a:extLst>
          </p:cNvPr>
          <p:cNvSpPr/>
          <p:nvPr/>
        </p:nvSpPr>
        <p:spPr>
          <a:xfrm>
            <a:off x="5442857" y="2418764"/>
            <a:ext cx="986971" cy="283029"/>
          </a:xfrm>
          <a:prstGeom prst="ellipse">
            <a:avLst/>
          </a:prstGeom>
          <a:no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94E95857-D3E3-96C7-983C-06B643A5D30F}"/>
              </a:ext>
            </a:extLst>
          </p:cNvPr>
          <p:cNvSpPr/>
          <p:nvPr/>
        </p:nvSpPr>
        <p:spPr>
          <a:xfrm>
            <a:off x="6778169" y="3752243"/>
            <a:ext cx="1074059" cy="283029"/>
          </a:xfrm>
          <a:prstGeom prst="ellipse">
            <a:avLst/>
          </a:prstGeom>
          <a:no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4B968A3-F877-988A-C524-110CD32A4E75}"/>
              </a:ext>
            </a:extLst>
          </p:cNvPr>
          <p:cNvCxnSpPr/>
          <p:nvPr/>
        </p:nvCxnSpPr>
        <p:spPr>
          <a:xfrm>
            <a:off x="5839279" y="2569369"/>
            <a:ext cx="137885" cy="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171B203-E6A9-5AA8-F5DB-83A01DB764F3}"/>
              </a:ext>
            </a:extLst>
          </p:cNvPr>
          <p:cNvCxnSpPr/>
          <p:nvPr/>
        </p:nvCxnSpPr>
        <p:spPr>
          <a:xfrm>
            <a:off x="5839279" y="1081654"/>
            <a:ext cx="137885" cy="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63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032563" y="1259344"/>
            <a:ext cx="4860033" cy="368758"/>
          </a:xfrm>
        </p:spPr>
        <p:txBody>
          <a:bodyPr/>
          <a:lstStyle/>
          <a:p>
            <a:r>
              <a:rPr lang="en-US" dirty="0"/>
              <a:t>Content</a:t>
            </a:r>
          </a:p>
        </p:txBody>
      </p:sp>
      <p:sp>
        <p:nvSpPr>
          <p:cNvPr id="3" name="Text Placeholder 2"/>
          <p:cNvSpPr>
            <a:spLocks noGrp="1"/>
          </p:cNvSpPr>
          <p:nvPr>
            <p:ph type="body" sz="quarter" idx="20"/>
          </p:nvPr>
        </p:nvSpPr>
        <p:spPr>
          <a:xfrm>
            <a:off x="1832549" y="1809343"/>
            <a:ext cx="1473462" cy="2600732"/>
          </a:xfrm>
        </p:spPr>
        <p:txBody>
          <a:bodyPr anchor="t" anchorCtr="0">
            <a:noAutofit/>
          </a:bodyPr>
          <a:lstStyle/>
          <a:p>
            <a:pPr>
              <a:lnSpc>
                <a:spcPct val="100000"/>
              </a:lnSpc>
              <a:spcBef>
                <a:spcPts val="1200"/>
              </a:spcBef>
            </a:pPr>
            <a:r>
              <a:rPr lang="en-US" dirty="0"/>
              <a:t>1</a:t>
            </a:r>
          </a:p>
          <a:p>
            <a:pPr>
              <a:lnSpc>
                <a:spcPct val="100000"/>
              </a:lnSpc>
              <a:spcBef>
                <a:spcPts val="1200"/>
              </a:spcBef>
            </a:pPr>
            <a:r>
              <a:rPr lang="en-US" dirty="0"/>
              <a:t>2</a:t>
            </a:r>
          </a:p>
          <a:p>
            <a:pPr>
              <a:lnSpc>
                <a:spcPct val="100000"/>
              </a:lnSpc>
              <a:spcBef>
                <a:spcPts val="1200"/>
              </a:spcBef>
            </a:pPr>
            <a:r>
              <a:rPr lang="en-US" dirty="0"/>
              <a:t>3</a:t>
            </a:r>
          </a:p>
          <a:p>
            <a:pPr>
              <a:lnSpc>
                <a:spcPct val="100000"/>
              </a:lnSpc>
              <a:spcBef>
                <a:spcPts val="1200"/>
              </a:spcBef>
            </a:pPr>
            <a:r>
              <a:rPr lang="en-US" dirty="0">
                <a:solidFill>
                  <a:schemeClr val="bg1"/>
                </a:solidFill>
              </a:rPr>
              <a:t>4</a:t>
            </a:r>
          </a:p>
        </p:txBody>
      </p:sp>
      <p:sp>
        <p:nvSpPr>
          <p:cNvPr id="4" name="Text Placeholder 3"/>
          <p:cNvSpPr>
            <a:spLocks noGrp="1"/>
          </p:cNvSpPr>
          <p:nvPr>
            <p:ph type="body" sz="quarter" idx="21"/>
          </p:nvPr>
        </p:nvSpPr>
        <p:spPr>
          <a:xfrm>
            <a:off x="3408573" y="1809343"/>
            <a:ext cx="4926405" cy="954107"/>
          </a:xfrm>
        </p:spPr>
        <p:txBody>
          <a:bodyPr tIns="0" bIns="0" anchor="t" anchorCtr="0"/>
          <a:lstStyle/>
          <a:p>
            <a:pPr>
              <a:lnSpc>
                <a:spcPct val="100000"/>
              </a:lnSpc>
              <a:spcBef>
                <a:spcPts val="1200"/>
              </a:spcBef>
            </a:pPr>
            <a:r>
              <a:rPr lang="en-US" dirty="0"/>
              <a:t>Fuel Assembly Support</a:t>
            </a:r>
          </a:p>
          <a:p>
            <a:pPr>
              <a:lnSpc>
                <a:spcPct val="100000"/>
              </a:lnSpc>
              <a:spcBef>
                <a:spcPts val="1200"/>
              </a:spcBef>
            </a:pPr>
            <a:r>
              <a:rPr lang="en-US" dirty="0"/>
              <a:t>Core Support</a:t>
            </a:r>
          </a:p>
          <a:p>
            <a:pPr>
              <a:lnSpc>
                <a:spcPct val="100000"/>
              </a:lnSpc>
              <a:spcBef>
                <a:spcPts val="1200"/>
              </a:spcBef>
            </a:pPr>
            <a:r>
              <a:rPr lang="en-US" b="1" dirty="0"/>
              <a:t>Perception based on Output </a:t>
            </a:r>
          </a:p>
        </p:txBody>
      </p:sp>
    </p:spTree>
    <p:extLst>
      <p:ext uri="{BB962C8B-B14F-4D97-AF65-F5344CB8AC3E}">
        <p14:creationId xmlns:p14="http://schemas.microsoft.com/office/powerpoint/2010/main" val="86022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64" y="193634"/>
            <a:ext cx="7934633" cy="276999"/>
          </a:xfrm>
        </p:spPr>
        <p:txBody>
          <a:bodyPr/>
          <a:lstStyle/>
          <a:p>
            <a:r>
              <a:rPr lang="en-US" dirty="0"/>
              <a:t>3) Perception based on Output </a:t>
            </a:r>
            <a:endParaRPr lang="en-US" sz="1200" dirty="0"/>
          </a:p>
        </p:txBody>
      </p:sp>
      <p:sp>
        <p:nvSpPr>
          <p:cNvPr id="3" name="Slide Number Placeholder 2"/>
          <p:cNvSpPr>
            <a:spLocks noGrp="1"/>
          </p:cNvSpPr>
          <p:nvPr>
            <p:ph type="sldNum" sz="quarter" idx="12"/>
          </p:nvPr>
        </p:nvSpPr>
        <p:spPr/>
        <p:txBody>
          <a:bodyPr/>
          <a:lstStyle/>
          <a:p>
            <a:fld id="{A014B4A8-9E50-4F50-BEFA-76F68FFEF320}" type="slidenum">
              <a:rPr lang="en-US" smtClean="0"/>
              <a:t>17</a:t>
            </a:fld>
            <a:endParaRPr lang="en-US" dirty="0"/>
          </a:p>
        </p:txBody>
      </p:sp>
      <p:sp>
        <p:nvSpPr>
          <p:cNvPr id="5" name="Content Placeholder 4"/>
          <p:cNvSpPr>
            <a:spLocks noGrp="1"/>
          </p:cNvSpPr>
          <p:nvPr>
            <p:ph sz="quarter" idx="32"/>
          </p:nvPr>
        </p:nvSpPr>
        <p:spPr/>
        <p:txBody>
          <a:bodyPr/>
          <a:lstStyle/>
          <a:p>
            <a:r>
              <a:rPr lang="en-US" dirty="0"/>
              <a:t>HTML vs PTFREAD</a:t>
            </a:r>
          </a:p>
        </p:txBody>
      </p:sp>
      <p:sp>
        <p:nvSpPr>
          <p:cNvPr id="6" name="Text Placeholder 3"/>
          <p:cNvSpPr>
            <a:spLocks noGrp="1"/>
          </p:cNvSpPr>
          <p:nvPr>
            <p:ph type="body" sz="quarter" idx="31"/>
          </p:nvPr>
        </p:nvSpPr>
        <p:spPr>
          <a:xfrm>
            <a:off x="412745" y="911351"/>
            <a:ext cx="8299455" cy="3878399"/>
          </a:xfrm>
        </p:spPr>
        <p:txBody>
          <a:bodyPr/>
          <a:lstStyle/>
          <a:p>
            <a:r>
              <a:rPr lang="en-US" dirty="0"/>
              <a:t>PTFREAD is great</a:t>
            </a:r>
          </a:p>
          <a:p>
            <a:pPr lvl="1"/>
            <a:r>
              <a:rPr lang="en-US" dirty="0"/>
              <a:t>Easy to use, also for new people</a:t>
            </a:r>
          </a:p>
          <a:p>
            <a:pPr lvl="1"/>
            <a:r>
              <a:rPr lang="en-US" dirty="0"/>
              <a:t>You don't have to know what you are exactly looking for</a:t>
            </a:r>
          </a:p>
          <a:p>
            <a:pPr lvl="1"/>
            <a:r>
              <a:rPr lang="en-US" dirty="0"/>
              <a:t>Compatibility and long-term usability</a:t>
            </a:r>
            <a:br>
              <a:rPr lang="en-US" dirty="0"/>
            </a:br>
            <a:r>
              <a:rPr lang="en-US" dirty="0"/>
              <a:t>(</a:t>
            </a:r>
            <a:r>
              <a:rPr lang="en-US" dirty="0" err="1"/>
              <a:t>office365</a:t>
            </a:r>
            <a:r>
              <a:rPr lang="en-US" dirty="0"/>
              <a:t> ....)</a:t>
            </a:r>
          </a:p>
          <a:p>
            <a:pPr>
              <a:spcBef>
                <a:spcPts val="1800"/>
              </a:spcBef>
            </a:pPr>
            <a:r>
              <a:rPr lang="en-US" dirty="0"/>
              <a:t>In the PTFREAD graphical representation of the </a:t>
            </a:r>
            <a:br>
              <a:rPr lang="en-US" dirty="0"/>
            </a:br>
            <a:r>
              <a:rPr lang="en-US" dirty="0"/>
              <a:t>core degradation, not much happens until FU/CL-&gt; PD</a:t>
            </a:r>
          </a:p>
          <a:p>
            <a:pPr lvl="1"/>
            <a:r>
              <a:rPr lang="en-US" dirty="0">
                <a:solidFill>
                  <a:srgbClr val="C00000"/>
                </a:solidFill>
              </a:rPr>
              <a:t>Shaped my personal perception of a core </a:t>
            </a:r>
            <a:br>
              <a:rPr lang="en-US" dirty="0">
                <a:solidFill>
                  <a:srgbClr val="C00000"/>
                </a:solidFill>
              </a:rPr>
            </a:br>
            <a:r>
              <a:rPr lang="en-US" dirty="0">
                <a:solidFill>
                  <a:srgbClr val="C00000"/>
                </a:solidFill>
              </a:rPr>
              <a:t>degradation for a long time</a:t>
            </a:r>
          </a:p>
          <a:p>
            <a:pPr>
              <a:spcBef>
                <a:spcPts val="1800"/>
              </a:spcBef>
            </a:pPr>
            <a:r>
              <a:rPr lang="en-US" dirty="0"/>
              <a:t> HTML-Output shows a slightly different story</a:t>
            </a:r>
          </a:p>
          <a:p>
            <a:pPr lvl="1"/>
            <a:r>
              <a:rPr lang="en-US" dirty="0"/>
              <a:t>Even before fuel rods collapse, formation of </a:t>
            </a:r>
            <a:br>
              <a:rPr lang="en-US" dirty="0"/>
            </a:br>
            <a:r>
              <a:rPr lang="en-US" dirty="0"/>
              <a:t>massive core blockages due to candling/refreezing </a:t>
            </a:r>
            <a:br>
              <a:rPr lang="en-US" dirty="0"/>
            </a:br>
            <a:r>
              <a:rPr lang="en-US" dirty="0"/>
              <a:t>agglomerated debris</a:t>
            </a:r>
          </a:p>
          <a:p>
            <a:pPr lvl="1"/>
            <a:r>
              <a:rPr lang="en-US" dirty="0"/>
              <a:t>Within the core (depending on water level)</a:t>
            </a:r>
          </a:p>
          <a:p>
            <a:pPr lvl="1"/>
            <a:r>
              <a:rPr lang="en-US" dirty="0"/>
              <a:t>On top of core support plate</a:t>
            </a:r>
          </a:p>
          <a:p>
            <a:pPr marL="342877" lvl="1" indent="0">
              <a:buNone/>
            </a:pPr>
            <a:endParaRPr lang="en-US" dirty="0"/>
          </a:p>
        </p:txBody>
      </p:sp>
      <p:pic>
        <p:nvPicPr>
          <p:cNvPr id="14" name="Picture 13">
            <a:extLst>
              <a:ext uri="{FF2B5EF4-FFF2-40B4-BE49-F238E27FC236}">
                <a16:creationId xmlns:a16="http://schemas.microsoft.com/office/drawing/2014/main" id="{BE1BE6DE-D935-C88F-1785-450748304B11}"/>
              </a:ext>
            </a:extLst>
          </p:cNvPr>
          <p:cNvPicPr>
            <a:picLocks noChangeAspect="1"/>
          </p:cNvPicPr>
          <p:nvPr/>
        </p:nvPicPr>
        <p:blipFill rotWithShape="1">
          <a:blip r:embed="rId3"/>
          <a:srcRect l="16731" t="26844" r="67878" b="20369"/>
          <a:stretch/>
        </p:blipFill>
        <p:spPr>
          <a:xfrm>
            <a:off x="6640732" y="72871"/>
            <a:ext cx="2452468" cy="4556279"/>
          </a:xfrm>
          <a:prstGeom prst="rect">
            <a:avLst/>
          </a:prstGeom>
        </p:spPr>
      </p:pic>
      <p:pic>
        <p:nvPicPr>
          <p:cNvPr id="17" name="Picture 16" descr="A screen shot of a computer screen&#10;&#10;Description automatically generated">
            <a:extLst>
              <a:ext uri="{FF2B5EF4-FFF2-40B4-BE49-F238E27FC236}">
                <a16:creationId xmlns:a16="http://schemas.microsoft.com/office/drawing/2014/main" id="{B5A36AA1-17E6-F859-9EBE-0ED2D525215A}"/>
              </a:ext>
            </a:extLst>
          </p:cNvPr>
          <p:cNvPicPr>
            <a:picLocks noChangeAspect="1"/>
          </p:cNvPicPr>
          <p:nvPr/>
        </p:nvPicPr>
        <p:blipFill>
          <a:blip r:embed="rId4"/>
          <a:stretch>
            <a:fillRect/>
          </a:stretch>
        </p:blipFill>
        <p:spPr>
          <a:xfrm>
            <a:off x="4938323" y="979714"/>
            <a:ext cx="1936013" cy="2847078"/>
          </a:xfrm>
          <a:prstGeom prst="rect">
            <a:avLst/>
          </a:prstGeom>
        </p:spPr>
      </p:pic>
      <p:sp>
        <p:nvSpPr>
          <p:cNvPr id="19" name="Rectangle: Rounded Corners 18">
            <a:extLst>
              <a:ext uri="{FF2B5EF4-FFF2-40B4-BE49-F238E27FC236}">
                <a16:creationId xmlns:a16="http://schemas.microsoft.com/office/drawing/2014/main" id="{E1CF1CE8-5A32-83BD-F89C-1E2059AACE17}"/>
              </a:ext>
            </a:extLst>
          </p:cNvPr>
          <p:cNvSpPr/>
          <p:nvPr/>
        </p:nvSpPr>
        <p:spPr>
          <a:xfrm>
            <a:off x="2090057" y="4354286"/>
            <a:ext cx="2627086" cy="57529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Be aware what you perceive / </a:t>
            </a:r>
            <a:br>
              <a:rPr lang="en-US" sz="1200" dirty="0"/>
            </a:br>
            <a:r>
              <a:rPr lang="en-US" sz="1200" dirty="0"/>
              <a:t>use multiple output pipes</a:t>
            </a:r>
          </a:p>
        </p:txBody>
      </p:sp>
    </p:spTree>
    <p:extLst>
      <p:ext uri="{BB962C8B-B14F-4D97-AF65-F5344CB8AC3E}">
        <p14:creationId xmlns:p14="http://schemas.microsoft.com/office/powerpoint/2010/main" val="1804222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1D601FA-3CE9-CA4A-8F3C-E541C795EE74}"/>
              </a:ext>
            </a:extLst>
          </p:cNvPr>
          <p:cNvSpPr>
            <a:spLocks noGrp="1"/>
          </p:cNvSpPr>
          <p:nvPr>
            <p:ph type="title"/>
          </p:nvPr>
        </p:nvSpPr>
        <p:spPr/>
        <p:txBody>
          <a:bodyPr/>
          <a:lstStyle/>
          <a:p>
            <a:r>
              <a:rPr lang="de-DE" dirty="0"/>
              <a:t>Legal Notice</a:t>
            </a:r>
          </a:p>
        </p:txBody>
      </p:sp>
      <p:sp>
        <p:nvSpPr>
          <p:cNvPr id="9" name="Textplatzhalter 8">
            <a:extLst>
              <a:ext uri="{FF2B5EF4-FFF2-40B4-BE49-F238E27FC236}">
                <a16:creationId xmlns:a16="http://schemas.microsoft.com/office/drawing/2014/main" id="{04CAC2DC-7030-2F41-A0F4-5AF487BE21BB}"/>
              </a:ext>
            </a:extLst>
          </p:cNvPr>
          <p:cNvSpPr>
            <a:spLocks noGrp="1"/>
          </p:cNvSpPr>
          <p:nvPr>
            <p:ph type="body" sz="quarter" idx="13"/>
          </p:nvPr>
        </p:nvSpPr>
        <p:spPr/>
        <p:txBody>
          <a:bodyPr/>
          <a:lstStyle/>
          <a:p>
            <a:r>
              <a:rPr lang="en-US" dirty="0">
                <a:solidFill>
                  <a:srgbClr val="000000"/>
                </a:solidFill>
              </a:rPr>
              <a:t>Editor and Copyright 2022: Framatome GmbH – Paul-</a:t>
            </a:r>
            <a:r>
              <a:rPr lang="en-US" dirty="0" err="1">
                <a:solidFill>
                  <a:srgbClr val="000000"/>
                </a:solidFill>
              </a:rPr>
              <a:t>Gossen</a:t>
            </a:r>
            <a:r>
              <a:rPr lang="en-US" dirty="0">
                <a:solidFill>
                  <a:srgbClr val="000000"/>
                </a:solidFill>
              </a:rPr>
              <a:t>-</a:t>
            </a:r>
            <a:r>
              <a:rPr lang="en-US" dirty="0" err="1">
                <a:solidFill>
                  <a:srgbClr val="000000"/>
                </a:solidFill>
              </a:rPr>
              <a:t>Straße</a:t>
            </a:r>
            <a:r>
              <a:rPr lang="en-US" dirty="0">
                <a:solidFill>
                  <a:srgbClr val="000000"/>
                </a:solidFill>
              </a:rPr>
              <a:t> 100 – 91052 Erlangen, Germany. It is forbidden to reproduce the present publication entirely or partially without prior consent in whatever form. Legal action may be taken against any infringer and/or any person breaching the aforementioned conditions.</a:t>
            </a:r>
          </a:p>
          <a:p>
            <a:endParaRPr lang="en-US" dirty="0">
              <a:solidFill>
                <a:srgbClr val="000000"/>
              </a:solidFill>
            </a:endParaRPr>
          </a:p>
          <a:p>
            <a:r>
              <a:rPr lang="en-US" dirty="0">
                <a:solidFill>
                  <a:srgbClr val="000000"/>
                </a:solidFill>
              </a:rPr>
              <a:t>Subject to change and error without notice. Illustrations may differ from the original. The contained statements and information are for advertising purposes only and do not constitute an offer of contract. They shall neither be construed as a guarantee of quality or durability, nor as warranties of merchantability or fitness for a particular purpose. These statements, even if they are future-oriented, are based on information that was available to us at the date of publication. Type, quantity and characteristics of goods and services are subject to formal individual formal contracts.</a:t>
            </a:r>
          </a:p>
        </p:txBody>
      </p:sp>
    </p:spTree>
    <p:extLst>
      <p:ext uri="{BB962C8B-B14F-4D97-AF65-F5344CB8AC3E}">
        <p14:creationId xmlns:p14="http://schemas.microsoft.com/office/powerpoint/2010/main" val="2654271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B2100-ED58-4843-A664-02DC289DEC79}"/>
              </a:ext>
            </a:extLst>
          </p:cNvPr>
          <p:cNvSpPr>
            <a:spLocks noGrp="1"/>
          </p:cNvSpPr>
          <p:nvPr>
            <p:ph type="title"/>
          </p:nvPr>
        </p:nvSpPr>
        <p:spPr>
          <a:xfrm>
            <a:off x="395288" y="1251245"/>
            <a:ext cx="8353425" cy="411982"/>
          </a:xfrm>
        </p:spPr>
        <p:txBody>
          <a:bodyPr/>
          <a:lstStyle/>
          <a:p>
            <a:r>
              <a:rPr lang="en-US" dirty="0"/>
              <a:t>Thank you for your attention!</a:t>
            </a:r>
          </a:p>
        </p:txBody>
      </p:sp>
      <p:sp>
        <p:nvSpPr>
          <p:cNvPr id="4" name="Rechteck 3"/>
          <p:cNvSpPr/>
          <p:nvPr/>
        </p:nvSpPr>
        <p:spPr>
          <a:xfrm>
            <a:off x="3438144" y="4385795"/>
            <a:ext cx="5229581" cy="584775"/>
          </a:xfrm>
          <a:prstGeom prst="rect">
            <a:avLst/>
          </a:prstGeom>
        </p:spPr>
        <p:txBody>
          <a:bodyPr wrap="square">
            <a:spAutoFit/>
          </a:bodyPr>
          <a:lstStyle/>
          <a:p>
            <a:r>
              <a:rPr lang="en-US" sz="1600" b="1" dirty="0">
                <a:solidFill>
                  <a:schemeClr val="bg1"/>
                </a:solidFill>
              </a:rPr>
              <a:t>To discover more about how we can help, visit us at </a:t>
            </a:r>
            <a:r>
              <a:rPr lang="en-US" sz="1600" b="1" dirty="0">
                <a:solidFill>
                  <a:srgbClr val="FFFF00"/>
                </a:solidFill>
                <a:hlinkClick r:id="rId2"/>
              </a:rPr>
              <a:t>www.framatome.com/solutions-portfolio</a:t>
            </a:r>
            <a:r>
              <a:rPr lang="en-US" sz="1600" b="1" dirty="0">
                <a:solidFill>
                  <a:srgbClr val="FFFF00"/>
                </a:solidFill>
              </a:rPr>
              <a:t> </a:t>
            </a:r>
            <a:endParaRPr lang="de-DE" sz="1600" b="1" dirty="0">
              <a:solidFill>
                <a:srgbClr val="FFFF00"/>
              </a:solidFill>
            </a:endParaRPr>
          </a:p>
        </p:txBody>
      </p:sp>
    </p:spTree>
    <p:extLst>
      <p:ext uri="{BB962C8B-B14F-4D97-AF65-F5344CB8AC3E}">
        <p14:creationId xmlns:p14="http://schemas.microsoft.com/office/powerpoint/2010/main" val="296236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2"/>
          <p:cNvSpPr>
            <a:spLocks noGrp="1"/>
          </p:cNvSpPr>
          <p:nvPr>
            <p:ph type="sldNum" sz="quarter" idx="12"/>
          </p:nvPr>
        </p:nvSpPr>
        <p:spPr>
          <a:prstGeom prst="rect">
            <a:avLst/>
          </a:prstGeom>
        </p:spPr>
        <p:txBody>
          <a:bodyPr/>
          <a:lstStyle/>
          <a:p>
            <a:pPr defTabSz="340934"/>
            <a:fld id="{A014B4A8-9E50-4F50-BEFA-76F68FFEF320}" type="slidenum">
              <a:rPr lang="fr-FR" smtClean="0"/>
              <a:pPr defTabSz="340934"/>
              <a:t>2</a:t>
            </a:fld>
            <a:endParaRPr lang="fr-FR"/>
          </a:p>
        </p:txBody>
      </p:sp>
      <p:sp>
        <p:nvSpPr>
          <p:cNvPr id="14" name="Espace réservé du contenu 13"/>
          <p:cNvSpPr>
            <a:spLocks noGrp="1"/>
          </p:cNvSpPr>
          <p:nvPr>
            <p:ph type="body" sz="quarter" idx="17"/>
          </p:nvPr>
        </p:nvSpPr>
        <p:spPr>
          <a:prstGeom prst="rect">
            <a:avLst/>
          </a:prstGeom>
        </p:spPr>
        <p:txBody>
          <a:bodyPr/>
          <a:lstStyle/>
          <a:p>
            <a:pPr algn="ctr"/>
            <a:r>
              <a:rPr lang="fr-FR" dirty="0"/>
              <a:t> N</a:t>
            </a:r>
            <a:endParaRPr lang="en-US" dirty="0"/>
          </a:p>
        </p:txBody>
      </p:sp>
      <p:sp>
        <p:nvSpPr>
          <p:cNvPr id="44" name="Espace réservé du texte 43"/>
          <p:cNvSpPr>
            <a:spLocks noGrp="1"/>
          </p:cNvSpPr>
          <p:nvPr>
            <p:ph type="body" sz="quarter" idx="18"/>
          </p:nvPr>
        </p:nvSpPr>
        <p:spPr/>
        <p:txBody>
          <a:bodyPr/>
          <a:lstStyle/>
          <a:p>
            <a:r>
              <a:rPr lang="en-US" dirty="0"/>
              <a:t>N</a:t>
            </a:r>
          </a:p>
        </p:txBody>
      </p:sp>
      <p:sp>
        <p:nvSpPr>
          <p:cNvPr id="46" name="Espace réservé du texte 45"/>
          <p:cNvSpPr>
            <a:spLocks noGrp="1"/>
          </p:cNvSpPr>
          <p:nvPr>
            <p:ph type="body" sz="quarter" idx="20"/>
          </p:nvPr>
        </p:nvSpPr>
        <p:spPr/>
        <p:txBody>
          <a:bodyPr anchor="ctr" anchorCtr="0"/>
          <a:lstStyle/>
          <a:p>
            <a:pPr algn="ctr"/>
            <a:endParaRPr lang="en-US" dirty="0"/>
          </a:p>
        </p:txBody>
      </p:sp>
      <p:sp>
        <p:nvSpPr>
          <p:cNvPr id="47" name="Espace réservé du texte 46"/>
          <p:cNvSpPr>
            <a:spLocks noGrp="1"/>
          </p:cNvSpPr>
          <p:nvPr>
            <p:ph type="body" sz="quarter" idx="21"/>
          </p:nvPr>
        </p:nvSpPr>
        <p:spPr/>
        <p:txBody>
          <a:bodyPr anchor="ctr" anchorCtr="0"/>
          <a:lstStyle/>
          <a:p>
            <a:pPr algn="ctr"/>
            <a:endParaRPr lang="en-US" dirty="0"/>
          </a:p>
        </p:txBody>
      </p:sp>
      <p:sp>
        <p:nvSpPr>
          <p:cNvPr id="48" name="Espace réservé du texte 47"/>
          <p:cNvSpPr>
            <a:spLocks noGrp="1"/>
          </p:cNvSpPr>
          <p:nvPr>
            <p:ph type="body" sz="quarter" idx="22"/>
          </p:nvPr>
        </p:nvSpPr>
        <p:spPr/>
        <p:txBody>
          <a:bodyPr/>
          <a:lstStyle/>
          <a:p>
            <a:endParaRPr lang="en-US"/>
          </a:p>
        </p:txBody>
      </p:sp>
      <p:sp>
        <p:nvSpPr>
          <p:cNvPr id="2" name="Text Placeholder 1"/>
          <p:cNvSpPr>
            <a:spLocks noGrp="1"/>
          </p:cNvSpPr>
          <p:nvPr>
            <p:ph type="body" sz="quarter" idx="19"/>
          </p:nvPr>
        </p:nvSpPr>
        <p:spPr/>
        <p:txBody>
          <a:bodyPr anchor="ctr" anchorCtr="0"/>
          <a:lstStyle/>
          <a:p>
            <a:pPr algn="ctr"/>
            <a:endParaRPr lang="de-DE" dirty="0"/>
          </a:p>
        </p:txBody>
      </p:sp>
    </p:spTree>
    <p:extLst>
      <p:ext uri="{BB962C8B-B14F-4D97-AF65-F5344CB8AC3E}">
        <p14:creationId xmlns:p14="http://schemas.microsoft.com/office/powerpoint/2010/main" val="2236526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032563" y="1259344"/>
            <a:ext cx="4860033" cy="368758"/>
          </a:xfrm>
        </p:spPr>
        <p:txBody>
          <a:bodyPr/>
          <a:lstStyle/>
          <a:p>
            <a:r>
              <a:rPr lang="en-US" dirty="0"/>
              <a:t>Content</a:t>
            </a:r>
          </a:p>
        </p:txBody>
      </p:sp>
      <p:sp>
        <p:nvSpPr>
          <p:cNvPr id="3" name="Text Placeholder 2"/>
          <p:cNvSpPr>
            <a:spLocks noGrp="1"/>
          </p:cNvSpPr>
          <p:nvPr>
            <p:ph type="body" sz="quarter" idx="20"/>
          </p:nvPr>
        </p:nvSpPr>
        <p:spPr>
          <a:xfrm>
            <a:off x="1832549" y="1809343"/>
            <a:ext cx="1473462" cy="2600732"/>
          </a:xfrm>
        </p:spPr>
        <p:txBody>
          <a:bodyPr anchor="t" anchorCtr="0">
            <a:noAutofit/>
          </a:bodyPr>
          <a:lstStyle/>
          <a:p>
            <a:pPr>
              <a:lnSpc>
                <a:spcPct val="100000"/>
              </a:lnSpc>
              <a:spcBef>
                <a:spcPts val="1200"/>
              </a:spcBef>
            </a:pPr>
            <a:r>
              <a:rPr lang="en-US" dirty="0"/>
              <a:t>1</a:t>
            </a:r>
          </a:p>
          <a:p>
            <a:pPr>
              <a:lnSpc>
                <a:spcPct val="100000"/>
              </a:lnSpc>
              <a:spcBef>
                <a:spcPts val="1200"/>
              </a:spcBef>
            </a:pPr>
            <a:r>
              <a:rPr lang="en-US" dirty="0"/>
              <a:t>2</a:t>
            </a:r>
          </a:p>
          <a:p>
            <a:pPr>
              <a:lnSpc>
                <a:spcPct val="100000"/>
              </a:lnSpc>
              <a:spcBef>
                <a:spcPts val="1200"/>
              </a:spcBef>
            </a:pPr>
            <a:r>
              <a:rPr lang="en-US" dirty="0"/>
              <a:t>3</a:t>
            </a:r>
          </a:p>
          <a:p>
            <a:pPr>
              <a:lnSpc>
                <a:spcPct val="100000"/>
              </a:lnSpc>
              <a:spcBef>
                <a:spcPts val="1200"/>
              </a:spcBef>
            </a:pPr>
            <a:r>
              <a:rPr lang="en-US" dirty="0">
                <a:solidFill>
                  <a:schemeClr val="bg1"/>
                </a:solidFill>
              </a:rPr>
              <a:t>4</a:t>
            </a:r>
          </a:p>
        </p:txBody>
      </p:sp>
      <p:sp>
        <p:nvSpPr>
          <p:cNvPr id="4" name="Text Placeholder 3"/>
          <p:cNvSpPr>
            <a:spLocks noGrp="1"/>
          </p:cNvSpPr>
          <p:nvPr>
            <p:ph type="body" sz="quarter" idx="21"/>
          </p:nvPr>
        </p:nvSpPr>
        <p:spPr>
          <a:xfrm>
            <a:off x="3408573" y="1809343"/>
            <a:ext cx="4926405" cy="954107"/>
          </a:xfrm>
        </p:spPr>
        <p:txBody>
          <a:bodyPr tIns="0" bIns="0" anchor="t" anchorCtr="0"/>
          <a:lstStyle/>
          <a:p>
            <a:pPr>
              <a:lnSpc>
                <a:spcPct val="100000"/>
              </a:lnSpc>
              <a:spcBef>
                <a:spcPts val="1200"/>
              </a:spcBef>
            </a:pPr>
            <a:r>
              <a:rPr lang="en-US" b="1" dirty="0"/>
              <a:t>Fuel Assembly Support</a:t>
            </a:r>
          </a:p>
          <a:p>
            <a:pPr>
              <a:lnSpc>
                <a:spcPct val="100000"/>
              </a:lnSpc>
              <a:spcBef>
                <a:spcPts val="1200"/>
              </a:spcBef>
            </a:pPr>
            <a:r>
              <a:rPr lang="en-US" dirty="0"/>
              <a:t>Core Support</a:t>
            </a:r>
          </a:p>
          <a:p>
            <a:pPr>
              <a:lnSpc>
                <a:spcPct val="100000"/>
              </a:lnSpc>
              <a:spcBef>
                <a:spcPts val="1200"/>
              </a:spcBef>
            </a:pPr>
            <a:r>
              <a:rPr lang="en-US" dirty="0"/>
              <a:t>Perception based on Output </a:t>
            </a:r>
          </a:p>
        </p:txBody>
      </p:sp>
    </p:spTree>
    <p:extLst>
      <p:ext uri="{BB962C8B-B14F-4D97-AF65-F5344CB8AC3E}">
        <p14:creationId xmlns:p14="http://schemas.microsoft.com/office/powerpoint/2010/main" val="150367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support tube">
            <a:extLst>
              <a:ext uri="{FF2B5EF4-FFF2-40B4-BE49-F238E27FC236}">
                <a16:creationId xmlns:a16="http://schemas.microsoft.com/office/drawing/2014/main" id="{29ACAD85-0232-CC1F-E6C9-2C4A5F6012FC}"/>
              </a:ext>
            </a:extLst>
          </p:cNvPr>
          <p:cNvPicPr>
            <a:picLocks noChangeAspect="1"/>
          </p:cNvPicPr>
          <p:nvPr/>
        </p:nvPicPr>
        <p:blipFill rotWithShape="1">
          <a:blip r:embed="rId3"/>
          <a:srcRect r="4651"/>
          <a:stretch/>
        </p:blipFill>
        <p:spPr>
          <a:xfrm rot="5400000">
            <a:off x="2868884" y="1501837"/>
            <a:ext cx="3953557" cy="1133251"/>
          </a:xfrm>
          <a:prstGeom prst="rect">
            <a:avLst/>
          </a:prstGeom>
        </p:spPr>
      </p:pic>
      <p:pic>
        <p:nvPicPr>
          <p:cNvPr id="8" name="Picture 7">
            <a:extLst>
              <a:ext uri="{FF2B5EF4-FFF2-40B4-BE49-F238E27FC236}">
                <a16:creationId xmlns:a16="http://schemas.microsoft.com/office/drawing/2014/main" id="{CBA1478E-C2C4-D7E2-E38D-C8AF2A602E76}"/>
              </a:ext>
            </a:extLst>
          </p:cNvPr>
          <p:cNvPicPr>
            <a:picLocks noChangeAspect="1"/>
          </p:cNvPicPr>
          <p:nvPr/>
        </p:nvPicPr>
        <p:blipFill rotWithShape="1">
          <a:blip r:embed="rId4"/>
          <a:srcRect l="12530" r="39343"/>
          <a:stretch/>
        </p:blipFill>
        <p:spPr>
          <a:xfrm>
            <a:off x="5427594" y="6087"/>
            <a:ext cx="3716406" cy="5137413"/>
          </a:xfrm>
          <a:prstGeom prst="rect">
            <a:avLst/>
          </a:prstGeom>
        </p:spPr>
      </p:pic>
      <p:sp>
        <p:nvSpPr>
          <p:cNvPr id="2" name="Title 1"/>
          <p:cNvSpPr>
            <a:spLocks noGrp="1"/>
          </p:cNvSpPr>
          <p:nvPr>
            <p:ph type="title"/>
          </p:nvPr>
        </p:nvSpPr>
        <p:spPr>
          <a:xfrm>
            <a:off x="629264" y="193634"/>
            <a:ext cx="7934633" cy="276999"/>
          </a:xfrm>
        </p:spPr>
        <p:txBody>
          <a:bodyPr/>
          <a:lstStyle/>
          <a:p>
            <a:r>
              <a:rPr lang="en-US" dirty="0"/>
              <a:t>1) Fuel Assembly Support</a:t>
            </a:r>
            <a:endParaRPr lang="en-US" sz="1200" dirty="0"/>
          </a:p>
        </p:txBody>
      </p:sp>
      <p:sp>
        <p:nvSpPr>
          <p:cNvPr id="3" name="Slide Number Placeholder 2"/>
          <p:cNvSpPr>
            <a:spLocks noGrp="1"/>
          </p:cNvSpPr>
          <p:nvPr>
            <p:ph type="sldNum" sz="quarter" idx="12"/>
          </p:nvPr>
        </p:nvSpPr>
        <p:spPr/>
        <p:txBody>
          <a:bodyPr/>
          <a:lstStyle/>
          <a:p>
            <a:fld id="{A014B4A8-9E50-4F50-BEFA-76F68FFEF320}" type="slidenum">
              <a:rPr lang="en-US" smtClean="0"/>
              <a:t>4</a:t>
            </a:fld>
            <a:endParaRPr lang="en-US" dirty="0"/>
          </a:p>
        </p:txBody>
      </p:sp>
      <p:sp>
        <p:nvSpPr>
          <p:cNvPr id="5" name="Content Placeholder 4"/>
          <p:cNvSpPr>
            <a:spLocks noGrp="1"/>
          </p:cNvSpPr>
          <p:nvPr>
            <p:ph sz="quarter" idx="32"/>
          </p:nvPr>
        </p:nvSpPr>
        <p:spPr/>
        <p:txBody>
          <a:bodyPr/>
          <a:lstStyle/>
          <a:p>
            <a:r>
              <a:rPr lang="en-US" dirty="0"/>
              <a:t>Fuel Assembly Lower End</a:t>
            </a:r>
          </a:p>
        </p:txBody>
      </p:sp>
      <p:sp>
        <p:nvSpPr>
          <p:cNvPr id="6" name="Text Placeholder 3"/>
          <p:cNvSpPr>
            <a:spLocks noGrp="1"/>
          </p:cNvSpPr>
          <p:nvPr>
            <p:ph type="body" sz="quarter" idx="31"/>
          </p:nvPr>
        </p:nvSpPr>
        <p:spPr>
          <a:xfrm>
            <a:off x="351080" y="984845"/>
            <a:ext cx="4105773" cy="3696904"/>
          </a:xfrm>
        </p:spPr>
        <p:txBody>
          <a:bodyPr/>
          <a:lstStyle/>
          <a:p>
            <a:r>
              <a:rPr lang="en-US" dirty="0"/>
              <a:t>Fuel load carrying</a:t>
            </a:r>
          </a:p>
          <a:p>
            <a:pPr lvl="1">
              <a:spcBef>
                <a:spcPts val="600"/>
              </a:spcBef>
            </a:pPr>
            <a:r>
              <a:rPr lang="en-US" dirty="0"/>
              <a:t>Fuel in the rod supported by steel standpipe </a:t>
            </a:r>
            <a:br>
              <a:rPr lang="en-US" dirty="0"/>
            </a:br>
            <a:r>
              <a:rPr lang="en-US" dirty="0"/>
              <a:t>insulation tablet in rod bottom</a:t>
            </a:r>
          </a:p>
          <a:p>
            <a:pPr lvl="1">
              <a:spcBef>
                <a:spcPts val="600"/>
              </a:spcBef>
            </a:pPr>
            <a:r>
              <a:rPr lang="en-US" dirty="0"/>
              <a:t>Load transferred to cladding</a:t>
            </a:r>
          </a:p>
          <a:p>
            <a:pPr lvl="1">
              <a:spcBef>
                <a:spcPts val="600"/>
              </a:spcBef>
            </a:pPr>
            <a:r>
              <a:rPr lang="en-US" dirty="0"/>
              <a:t>Cladding friction-held by grid spacer</a:t>
            </a:r>
          </a:p>
          <a:p>
            <a:pPr lvl="1">
              <a:spcBef>
                <a:spcPts val="600"/>
              </a:spcBef>
            </a:pPr>
            <a:r>
              <a:rPr lang="en-US" dirty="0"/>
              <a:t>Spacer attached to CR guide tubes</a:t>
            </a:r>
          </a:p>
          <a:p>
            <a:pPr lvl="1">
              <a:spcBef>
                <a:spcPts val="600"/>
              </a:spcBef>
            </a:pPr>
            <a:r>
              <a:rPr lang="en-US" dirty="0"/>
              <a:t>Expansion gap between fuel rods bottom, nozzle</a:t>
            </a:r>
          </a:p>
          <a:p>
            <a:pPr lvl="1">
              <a:spcBef>
                <a:spcPts val="600"/>
              </a:spcBef>
            </a:pPr>
            <a:r>
              <a:rPr lang="en-US" dirty="0"/>
              <a:t>Guide tubes attached to bottom nozzle</a:t>
            </a:r>
          </a:p>
          <a:p>
            <a:pPr lvl="1">
              <a:spcBef>
                <a:spcPts val="600"/>
              </a:spcBef>
            </a:pPr>
            <a:r>
              <a:rPr lang="en-US" dirty="0"/>
              <a:t>Bottom nozzle stands on core support plate</a:t>
            </a:r>
          </a:p>
          <a:p>
            <a:r>
              <a:rPr lang="en-US" dirty="0"/>
              <a:t>Realistically, MELCOR cant capture every detail </a:t>
            </a:r>
          </a:p>
          <a:p>
            <a:pPr lvl="1">
              <a:spcBef>
                <a:spcPts val="600"/>
              </a:spcBef>
            </a:pPr>
            <a:r>
              <a:rPr lang="en-US" dirty="0"/>
              <a:t>What is a realistic description of fuel rod support loss</a:t>
            </a:r>
            <a:br>
              <a:rPr lang="en-US" dirty="0"/>
            </a:br>
            <a:r>
              <a:rPr lang="en-US" dirty="0"/>
              <a:t>and converting the assembly into particulate debris?</a:t>
            </a:r>
          </a:p>
          <a:p>
            <a:pPr lvl="1">
              <a:spcBef>
                <a:spcPts val="600"/>
              </a:spcBef>
            </a:pPr>
            <a:r>
              <a:rPr lang="en-US" dirty="0"/>
              <a:t>What describes the axial-downward heat transfer from </a:t>
            </a:r>
            <a:br>
              <a:rPr lang="en-US" dirty="0"/>
            </a:br>
            <a:r>
              <a:rPr lang="en-US" dirty="0"/>
              <a:t>the fuel to the core support plate?</a:t>
            </a:r>
            <a:endParaRPr lang="en-US" dirty="0">
              <a:sym typeface="Wingdings" panose="05000000000000000000" pitchFamily="2" charset="2"/>
            </a:endParaRPr>
          </a:p>
        </p:txBody>
      </p:sp>
      <p:sp>
        <p:nvSpPr>
          <p:cNvPr id="7" name="TextBox 6"/>
          <p:cNvSpPr txBox="1"/>
          <p:nvPr/>
        </p:nvSpPr>
        <p:spPr>
          <a:xfrm>
            <a:off x="1757771" y="4681749"/>
            <a:ext cx="3230372" cy="415498"/>
          </a:xfrm>
          <a:prstGeom prst="rect">
            <a:avLst/>
          </a:prstGeom>
          <a:noFill/>
        </p:spPr>
        <p:txBody>
          <a:bodyPr wrap="none" rtlCol="0">
            <a:spAutoFit/>
          </a:bodyPr>
          <a:lstStyle/>
          <a:p>
            <a:r>
              <a:rPr lang="en-US" sz="700" dirty="0"/>
              <a:t>[3] </a:t>
            </a:r>
            <a:r>
              <a:rPr lang="en-US" sz="700" dirty="0">
                <a:hlinkClick r:id="rId5"/>
              </a:rPr>
              <a:t>https://www.framatome.com/medias/framatomes-gaia-enhanced-accident</a:t>
            </a:r>
            <a:br>
              <a:rPr lang="en-US" sz="700" dirty="0">
                <a:hlinkClick r:id="rId5"/>
              </a:rPr>
            </a:br>
            <a:r>
              <a:rPr lang="en-US" sz="700" dirty="0">
                <a:hlinkClick r:id="rId5"/>
              </a:rPr>
              <a:t>-tolerant-fuel-completes-second-cycle-at-</a:t>
            </a:r>
            <a:r>
              <a:rPr lang="en-US" sz="700" dirty="0" err="1">
                <a:hlinkClick r:id="rId5"/>
              </a:rPr>
              <a:t>vogtle</a:t>
            </a:r>
            <a:r>
              <a:rPr lang="en-US" sz="700" dirty="0">
                <a:hlinkClick r:id="rId5"/>
              </a:rPr>
              <a:t>-unit/</a:t>
            </a:r>
            <a:endParaRPr lang="en-US" sz="700" dirty="0"/>
          </a:p>
          <a:p>
            <a:r>
              <a:rPr lang="en-US" sz="700" dirty="0"/>
              <a:t>[4] </a:t>
            </a:r>
            <a:r>
              <a:rPr lang="en-US" sz="700" dirty="0">
                <a:hlinkClick r:id="rId6"/>
              </a:rPr>
              <a:t>https://www.nrc.gov/docs/ML1322/ML13220A677.pdf</a:t>
            </a:r>
            <a:endParaRPr lang="en-US" sz="700" dirty="0"/>
          </a:p>
        </p:txBody>
      </p:sp>
      <p:cxnSp>
        <p:nvCxnSpPr>
          <p:cNvPr id="25" name="Straight Arrow Connector 24">
            <a:extLst>
              <a:ext uri="{FF2B5EF4-FFF2-40B4-BE49-F238E27FC236}">
                <a16:creationId xmlns:a16="http://schemas.microsoft.com/office/drawing/2014/main" id="{22C8E4F3-1CCE-AF80-E466-CF9BD2BC0A16}"/>
              </a:ext>
            </a:extLst>
          </p:cNvPr>
          <p:cNvCxnSpPr>
            <a:cxnSpLocks/>
          </p:cNvCxnSpPr>
          <p:nvPr/>
        </p:nvCxnSpPr>
        <p:spPr>
          <a:xfrm flipV="1">
            <a:off x="8007223" y="1104273"/>
            <a:ext cx="1102657" cy="190079"/>
          </a:xfrm>
          <a:prstGeom prst="straightConnector1">
            <a:avLst/>
          </a:prstGeom>
          <a:ln w="28575">
            <a:solidFill>
              <a:schemeClr val="accent1">
                <a:lumMod val="60000"/>
                <a:lumOff val="40000"/>
              </a:schemeClr>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F6B8D62-BAD5-2771-3E45-C7E260A9E7C8}"/>
              </a:ext>
            </a:extLst>
          </p:cNvPr>
          <p:cNvCxnSpPr>
            <a:cxnSpLocks/>
          </p:cNvCxnSpPr>
          <p:nvPr/>
        </p:nvCxnSpPr>
        <p:spPr>
          <a:xfrm flipH="1" flipV="1">
            <a:off x="5824528" y="717024"/>
            <a:ext cx="2182695" cy="568713"/>
          </a:xfrm>
          <a:prstGeom prst="straightConnector1">
            <a:avLst/>
          </a:prstGeom>
          <a:ln w="28575">
            <a:solidFill>
              <a:schemeClr val="accent1">
                <a:lumMod val="60000"/>
                <a:lumOff val="40000"/>
              </a:schemeClr>
            </a:solidFill>
            <a:headEnd type="none"/>
            <a:tailEnd type="none"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50B6B94-CDA1-F9E0-9F17-A59E2AC35F48}"/>
              </a:ext>
            </a:extLst>
          </p:cNvPr>
          <p:cNvSpPr txBox="1"/>
          <p:nvPr/>
        </p:nvSpPr>
        <p:spPr>
          <a:xfrm rot="865697">
            <a:off x="6262640" y="710493"/>
            <a:ext cx="1518364" cy="276999"/>
          </a:xfrm>
          <a:prstGeom prst="rect">
            <a:avLst/>
          </a:prstGeom>
          <a:noFill/>
        </p:spPr>
        <p:txBody>
          <a:bodyPr wrap="none" rtlCol="0">
            <a:spAutoFit/>
          </a:bodyPr>
          <a:lstStyle/>
          <a:p>
            <a:r>
              <a:rPr lang="en-US" sz="1200" b="1" dirty="0">
                <a:solidFill>
                  <a:schemeClr val="accent1">
                    <a:lumMod val="60000"/>
                    <a:lumOff val="40000"/>
                  </a:schemeClr>
                </a:solidFill>
              </a:rPr>
              <a:t>Bottom active fuel</a:t>
            </a:r>
          </a:p>
        </p:txBody>
      </p:sp>
      <p:sp>
        <p:nvSpPr>
          <p:cNvPr id="32" name="TextBox 31">
            <a:extLst>
              <a:ext uri="{FF2B5EF4-FFF2-40B4-BE49-F238E27FC236}">
                <a16:creationId xmlns:a16="http://schemas.microsoft.com/office/drawing/2014/main" id="{23F11624-7393-BF0C-A5AB-F802671490AE}"/>
              </a:ext>
            </a:extLst>
          </p:cNvPr>
          <p:cNvSpPr txBox="1"/>
          <p:nvPr/>
        </p:nvSpPr>
        <p:spPr>
          <a:xfrm>
            <a:off x="8805915" y="295056"/>
            <a:ext cx="309700" cy="215444"/>
          </a:xfrm>
          <a:prstGeom prst="rect">
            <a:avLst/>
          </a:prstGeom>
          <a:noFill/>
        </p:spPr>
        <p:txBody>
          <a:bodyPr wrap="none" rtlCol="0">
            <a:spAutoFit/>
          </a:bodyPr>
          <a:lstStyle/>
          <a:p>
            <a:r>
              <a:rPr lang="en-US" sz="800" b="1" dirty="0">
                <a:solidFill>
                  <a:schemeClr val="bg1"/>
                </a:solidFill>
              </a:rPr>
              <a:t>[3]</a:t>
            </a:r>
          </a:p>
        </p:txBody>
      </p:sp>
      <p:sp>
        <p:nvSpPr>
          <p:cNvPr id="22" name="TextBox 21">
            <a:extLst>
              <a:ext uri="{FF2B5EF4-FFF2-40B4-BE49-F238E27FC236}">
                <a16:creationId xmlns:a16="http://schemas.microsoft.com/office/drawing/2014/main" id="{13EB8297-52C1-9199-43EB-003694813C38}"/>
              </a:ext>
            </a:extLst>
          </p:cNvPr>
          <p:cNvSpPr txBox="1"/>
          <p:nvPr/>
        </p:nvSpPr>
        <p:spPr>
          <a:xfrm>
            <a:off x="4227987" y="70390"/>
            <a:ext cx="309700" cy="215444"/>
          </a:xfrm>
          <a:prstGeom prst="rect">
            <a:avLst/>
          </a:prstGeom>
          <a:noFill/>
        </p:spPr>
        <p:txBody>
          <a:bodyPr wrap="none" rtlCol="0">
            <a:spAutoFit/>
          </a:bodyPr>
          <a:lstStyle/>
          <a:p>
            <a:r>
              <a:rPr lang="en-US" sz="800" b="1" dirty="0">
                <a:solidFill>
                  <a:srgbClr val="000000"/>
                </a:solidFill>
              </a:rPr>
              <a:t>[4]</a:t>
            </a:r>
          </a:p>
        </p:txBody>
      </p:sp>
    </p:spTree>
    <p:extLst>
      <p:ext uri="{BB962C8B-B14F-4D97-AF65-F5344CB8AC3E}">
        <p14:creationId xmlns:p14="http://schemas.microsoft.com/office/powerpoint/2010/main" val="261861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support tube">
            <a:extLst>
              <a:ext uri="{FF2B5EF4-FFF2-40B4-BE49-F238E27FC236}">
                <a16:creationId xmlns:a16="http://schemas.microsoft.com/office/drawing/2014/main" id="{29ACAD85-0232-CC1F-E6C9-2C4A5F6012FC}"/>
              </a:ext>
            </a:extLst>
          </p:cNvPr>
          <p:cNvPicPr>
            <a:picLocks noChangeAspect="1"/>
          </p:cNvPicPr>
          <p:nvPr/>
        </p:nvPicPr>
        <p:blipFill rotWithShape="1">
          <a:blip r:embed="rId3"/>
          <a:srcRect r="4651"/>
          <a:stretch/>
        </p:blipFill>
        <p:spPr>
          <a:xfrm rot="5400000">
            <a:off x="6485541" y="1522309"/>
            <a:ext cx="3953557" cy="1133251"/>
          </a:xfrm>
          <a:prstGeom prst="rect">
            <a:avLst/>
          </a:prstGeom>
        </p:spPr>
      </p:pic>
      <p:sp>
        <p:nvSpPr>
          <p:cNvPr id="2" name="Title 1"/>
          <p:cNvSpPr>
            <a:spLocks noGrp="1"/>
          </p:cNvSpPr>
          <p:nvPr>
            <p:ph type="title"/>
          </p:nvPr>
        </p:nvSpPr>
        <p:spPr>
          <a:xfrm>
            <a:off x="629264" y="193634"/>
            <a:ext cx="7934633" cy="276999"/>
          </a:xfrm>
        </p:spPr>
        <p:txBody>
          <a:bodyPr/>
          <a:lstStyle/>
          <a:p>
            <a:r>
              <a:rPr lang="en-US" dirty="0"/>
              <a:t>1) Fuel Assembly Support</a:t>
            </a:r>
            <a:endParaRPr lang="en-US" sz="1200" dirty="0"/>
          </a:p>
        </p:txBody>
      </p:sp>
      <p:sp>
        <p:nvSpPr>
          <p:cNvPr id="3" name="Slide Number Placeholder 2"/>
          <p:cNvSpPr>
            <a:spLocks noGrp="1"/>
          </p:cNvSpPr>
          <p:nvPr>
            <p:ph type="sldNum" sz="quarter" idx="12"/>
          </p:nvPr>
        </p:nvSpPr>
        <p:spPr/>
        <p:txBody>
          <a:bodyPr/>
          <a:lstStyle/>
          <a:p>
            <a:fld id="{A014B4A8-9E50-4F50-BEFA-76F68FFEF320}" type="slidenum">
              <a:rPr lang="en-US" smtClean="0"/>
              <a:t>5</a:t>
            </a:fld>
            <a:endParaRPr lang="en-US" dirty="0"/>
          </a:p>
        </p:txBody>
      </p:sp>
      <p:sp>
        <p:nvSpPr>
          <p:cNvPr id="5" name="Content Placeholder 4"/>
          <p:cNvSpPr>
            <a:spLocks noGrp="1"/>
          </p:cNvSpPr>
          <p:nvPr>
            <p:ph sz="quarter" idx="32"/>
          </p:nvPr>
        </p:nvSpPr>
        <p:spPr/>
        <p:txBody>
          <a:bodyPr/>
          <a:lstStyle/>
          <a:p>
            <a:r>
              <a:rPr lang="en-US" dirty="0"/>
              <a:t>Fuel Rod Lower End</a:t>
            </a:r>
          </a:p>
        </p:txBody>
      </p:sp>
      <p:sp>
        <p:nvSpPr>
          <p:cNvPr id="6" name="Text Placeholder 3"/>
          <p:cNvSpPr>
            <a:spLocks noGrp="1"/>
          </p:cNvSpPr>
          <p:nvPr>
            <p:ph type="body" sz="quarter" idx="31"/>
          </p:nvPr>
        </p:nvSpPr>
        <p:spPr>
          <a:xfrm>
            <a:off x="351080" y="984845"/>
            <a:ext cx="7407940" cy="3467975"/>
          </a:xfrm>
        </p:spPr>
        <p:txBody>
          <a:bodyPr/>
          <a:lstStyle/>
          <a:p>
            <a:r>
              <a:rPr lang="en-US" dirty="0"/>
              <a:t>When the steel standpipe melts, will the fuel drop down within the rod?</a:t>
            </a:r>
          </a:p>
          <a:p>
            <a:pPr lvl="1"/>
            <a:r>
              <a:rPr lang="en-US" dirty="0"/>
              <a:t>Probably unlikely in its totality (fuel cracking &amp; expanding due to burnup)</a:t>
            </a:r>
          </a:p>
          <a:p>
            <a:pPr lvl="1"/>
            <a:r>
              <a:rPr lang="en-US" dirty="0"/>
              <a:t>Partial downward drop maybe ... </a:t>
            </a:r>
            <a:r>
              <a:rPr lang="en-US" dirty="0">
                <a:solidFill>
                  <a:srgbClr val="0070C0"/>
                </a:solidFill>
              </a:rPr>
              <a:t>(remember for later)</a:t>
            </a:r>
          </a:p>
          <a:p>
            <a:r>
              <a:rPr lang="en-US" dirty="0"/>
              <a:t>What to do with the empty space in the standpipe?</a:t>
            </a:r>
          </a:p>
          <a:p>
            <a:pPr lvl="1"/>
            <a:r>
              <a:rPr lang="en-US" dirty="0"/>
              <a:t>Small space per rod times many rods adds up to ~1m</a:t>
            </a:r>
            <a:r>
              <a:rPr lang="en-US" baseline="30000" dirty="0"/>
              <a:t>3</a:t>
            </a:r>
            <a:r>
              <a:rPr lang="en-US" dirty="0"/>
              <a:t> for the entire core</a:t>
            </a:r>
          </a:p>
          <a:p>
            <a:pPr lvl="1"/>
            <a:r>
              <a:rPr lang="en-US" dirty="0"/>
              <a:t>Ignoring the volume would reduce the interface area of core melt on top to the support structure below</a:t>
            </a:r>
            <a:br>
              <a:rPr lang="en-US" dirty="0"/>
            </a:br>
            <a:r>
              <a:rPr lang="en-US" dirty="0">
                <a:solidFill>
                  <a:srgbClr val="C00000"/>
                </a:solidFill>
                <a:sym typeface="Wingdings" panose="05000000000000000000" pitchFamily="2" charset="2"/>
              </a:rPr>
              <a:t> act as indestructible perfect thermal insulator</a:t>
            </a:r>
            <a:endParaRPr lang="en-US" dirty="0">
              <a:solidFill>
                <a:srgbClr val="C00000"/>
              </a:solidFill>
            </a:endParaRPr>
          </a:p>
          <a:p>
            <a:pPr lvl="1"/>
            <a:r>
              <a:rPr lang="en-US" dirty="0"/>
              <a:t>Filling it with COR material (FU?) would falsify core mass</a:t>
            </a:r>
          </a:p>
          <a:p>
            <a:pPr lvl="1"/>
            <a:r>
              <a:rPr lang="en-US" dirty="0"/>
              <a:t>Add the volume to the free volume </a:t>
            </a:r>
            <a:br>
              <a:rPr lang="en-US" dirty="0"/>
            </a:br>
            <a:r>
              <a:rPr lang="en-US" dirty="0">
                <a:sym typeface="Wingdings" panose="05000000000000000000" pitchFamily="2" charset="2"/>
              </a:rPr>
              <a:t> overestimating the volume of water in the core seems to make the smallest modelling error</a:t>
            </a:r>
          </a:p>
        </p:txBody>
      </p:sp>
      <p:sp>
        <p:nvSpPr>
          <p:cNvPr id="7" name="TextBox 6"/>
          <p:cNvSpPr txBox="1"/>
          <p:nvPr/>
        </p:nvSpPr>
        <p:spPr>
          <a:xfrm>
            <a:off x="1757771" y="4681749"/>
            <a:ext cx="2470548" cy="200055"/>
          </a:xfrm>
          <a:prstGeom prst="rect">
            <a:avLst/>
          </a:prstGeom>
          <a:noFill/>
        </p:spPr>
        <p:txBody>
          <a:bodyPr wrap="none" rtlCol="0">
            <a:spAutoFit/>
          </a:bodyPr>
          <a:lstStyle/>
          <a:p>
            <a:r>
              <a:rPr lang="en-US" sz="700" dirty="0"/>
              <a:t>[4] </a:t>
            </a:r>
            <a:r>
              <a:rPr lang="en-US" sz="700" dirty="0">
                <a:hlinkClick r:id="rId4"/>
              </a:rPr>
              <a:t>https://www.nrc.gov/docs/ML1322/ML13220A677.pdf</a:t>
            </a:r>
            <a:endParaRPr lang="en-US" sz="700" dirty="0"/>
          </a:p>
        </p:txBody>
      </p:sp>
      <p:sp>
        <p:nvSpPr>
          <p:cNvPr id="22" name="TextBox 21">
            <a:extLst>
              <a:ext uri="{FF2B5EF4-FFF2-40B4-BE49-F238E27FC236}">
                <a16:creationId xmlns:a16="http://schemas.microsoft.com/office/drawing/2014/main" id="{13EB8297-52C1-9199-43EB-003694813C38}"/>
              </a:ext>
            </a:extLst>
          </p:cNvPr>
          <p:cNvSpPr txBox="1"/>
          <p:nvPr/>
        </p:nvSpPr>
        <p:spPr>
          <a:xfrm>
            <a:off x="7844644" y="90862"/>
            <a:ext cx="309700" cy="215444"/>
          </a:xfrm>
          <a:prstGeom prst="rect">
            <a:avLst/>
          </a:prstGeom>
          <a:noFill/>
        </p:spPr>
        <p:txBody>
          <a:bodyPr wrap="none" rtlCol="0">
            <a:spAutoFit/>
          </a:bodyPr>
          <a:lstStyle/>
          <a:p>
            <a:r>
              <a:rPr lang="en-US" sz="800" b="1" dirty="0">
                <a:solidFill>
                  <a:srgbClr val="000000"/>
                </a:solidFill>
              </a:rPr>
              <a:t>[4]</a:t>
            </a:r>
          </a:p>
        </p:txBody>
      </p:sp>
    </p:spTree>
    <p:extLst>
      <p:ext uri="{BB962C8B-B14F-4D97-AF65-F5344CB8AC3E}">
        <p14:creationId xmlns:p14="http://schemas.microsoft.com/office/powerpoint/2010/main" val="374591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6FB0D2-3D0A-B2BD-C022-E62F7A4E4CD9}"/>
              </a:ext>
            </a:extLst>
          </p:cNvPr>
          <p:cNvSpPr/>
          <p:nvPr/>
        </p:nvSpPr>
        <p:spPr>
          <a:xfrm>
            <a:off x="5452281" y="19180"/>
            <a:ext cx="3688005" cy="5143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264" y="193634"/>
            <a:ext cx="7934633" cy="276999"/>
          </a:xfrm>
        </p:spPr>
        <p:txBody>
          <a:bodyPr/>
          <a:lstStyle/>
          <a:p>
            <a:r>
              <a:rPr lang="en-US" dirty="0"/>
              <a:t>1) Fuel Assembly Support</a:t>
            </a:r>
            <a:endParaRPr lang="en-US" sz="1200" dirty="0"/>
          </a:p>
        </p:txBody>
      </p:sp>
      <p:sp>
        <p:nvSpPr>
          <p:cNvPr id="5" name="Content Placeholder 4"/>
          <p:cNvSpPr>
            <a:spLocks noGrp="1"/>
          </p:cNvSpPr>
          <p:nvPr>
            <p:ph sz="quarter" idx="32"/>
          </p:nvPr>
        </p:nvSpPr>
        <p:spPr/>
        <p:txBody>
          <a:bodyPr/>
          <a:lstStyle/>
          <a:p>
            <a:r>
              <a:rPr lang="en-US" dirty="0"/>
              <a:t>Modelling Approach 1</a:t>
            </a:r>
          </a:p>
        </p:txBody>
      </p:sp>
      <p:sp>
        <p:nvSpPr>
          <p:cNvPr id="6" name="Text Placeholder 3"/>
          <p:cNvSpPr>
            <a:spLocks noGrp="1"/>
          </p:cNvSpPr>
          <p:nvPr>
            <p:ph type="body" sz="quarter" idx="31"/>
          </p:nvPr>
        </p:nvSpPr>
        <p:spPr>
          <a:xfrm>
            <a:off x="351080" y="957753"/>
            <a:ext cx="7407940" cy="3722622"/>
          </a:xfrm>
        </p:spPr>
        <p:txBody>
          <a:bodyPr/>
          <a:lstStyle/>
          <a:p>
            <a:r>
              <a:rPr lang="en-US" dirty="0"/>
              <a:t>Conceptionally, it would be nice to have COR axial levels which correspond</a:t>
            </a:r>
            <a:br>
              <a:rPr lang="en-US" dirty="0"/>
            </a:br>
            <a:r>
              <a:rPr lang="en-US" dirty="0"/>
              <a:t>to the sections with distinct thermal-hydraulic properties (COR_ZP &lt;-&gt; FL_SEG)</a:t>
            </a:r>
          </a:p>
          <a:p>
            <a:pPr lvl="1"/>
            <a:r>
              <a:rPr lang="en-US" dirty="0"/>
              <a:t>COR_Z corresponds to a FL_SEG</a:t>
            </a:r>
          </a:p>
          <a:p>
            <a:pPr lvl="1"/>
            <a:r>
              <a:rPr lang="en-US" dirty="0"/>
              <a:t>Very small axial levels </a:t>
            </a:r>
            <a:r>
              <a:rPr lang="en-US" dirty="0">
                <a:sym typeface="Wingdings" panose="05000000000000000000" pitchFamily="2" charset="2"/>
              </a:rPr>
              <a:t> numerically challenging</a:t>
            </a:r>
            <a:endParaRPr lang="en-US" dirty="0"/>
          </a:p>
          <a:p>
            <a:r>
              <a:rPr lang="en-US" dirty="0"/>
              <a:t>Example of other issues: Grid spacer in level 3 has a high surface area &amp; low mass</a:t>
            </a:r>
          </a:p>
          <a:p>
            <a:pPr lvl="1"/>
            <a:r>
              <a:rPr lang="en-US" dirty="0">
                <a:sym typeface="Wingdings" panose="05000000000000000000" pitchFamily="2" charset="2"/>
              </a:rPr>
              <a:t>candling Zr lead to failure </a:t>
            </a:r>
          </a:p>
          <a:p>
            <a:pPr lvl="1"/>
            <a:r>
              <a:rPr lang="en-US" dirty="0">
                <a:sym typeface="Wingdings" panose="05000000000000000000" pitchFamily="2" charset="2"/>
              </a:rPr>
              <a:t>entire fuel assembly was converted early into PD</a:t>
            </a:r>
          </a:p>
          <a:p>
            <a:r>
              <a:rPr lang="en-US" dirty="0"/>
              <a:t>Reminder: Structure failure rules</a:t>
            </a:r>
          </a:p>
          <a:p>
            <a:pPr lvl="1"/>
            <a:r>
              <a:rPr lang="en-US" dirty="0"/>
              <a:t>Levels with FU </a:t>
            </a:r>
            <a:r>
              <a:rPr lang="en-US" dirty="0">
                <a:sym typeface="Wingdings" panose="05000000000000000000" pitchFamily="2" charset="2"/>
              </a:rPr>
              <a:t> CORROD time-to-failure criterion (rather late)</a:t>
            </a:r>
          </a:p>
          <a:p>
            <a:pPr lvl="1"/>
            <a:r>
              <a:rPr lang="en-US" dirty="0">
                <a:sym typeface="Wingdings" panose="05000000000000000000" pitchFamily="2" charset="2"/>
              </a:rPr>
              <a:t>Levels without fuel  Temperature and/or metallic thickness criterion (early)</a:t>
            </a:r>
          </a:p>
          <a:p>
            <a:endParaRPr lang="en-US" dirty="0">
              <a:sym typeface="Wingdings" panose="05000000000000000000" pitchFamily="2" charset="2"/>
            </a:endParaRPr>
          </a:p>
          <a:p>
            <a:pPr lvl="1"/>
            <a:endParaRPr lang="en-US" dirty="0">
              <a:sym typeface="Wingdings" panose="05000000000000000000" pitchFamily="2" charset="2"/>
            </a:endParaRPr>
          </a:p>
          <a:p>
            <a:endParaRPr lang="en-US" dirty="0">
              <a:sym typeface="Wingdings" panose="05000000000000000000" pitchFamily="2" charset="2"/>
            </a:endParaRPr>
          </a:p>
          <a:p>
            <a:pPr lvl="1"/>
            <a:endParaRPr lang="en-US" dirty="0">
              <a:sym typeface="Wingdings" panose="05000000000000000000" pitchFamily="2" charset="2"/>
            </a:endParaRPr>
          </a:p>
          <a:p>
            <a:endParaRPr lang="en-US" dirty="0"/>
          </a:p>
        </p:txBody>
      </p:sp>
      <p:sp>
        <p:nvSpPr>
          <p:cNvPr id="32" name="TextBox 31">
            <a:extLst>
              <a:ext uri="{FF2B5EF4-FFF2-40B4-BE49-F238E27FC236}">
                <a16:creationId xmlns:a16="http://schemas.microsoft.com/office/drawing/2014/main" id="{23F11624-7393-BF0C-A5AB-F802671490AE}"/>
              </a:ext>
            </a:extLst>
          </p:cNvPr>
          <p:cNvSpPr txBox="1"/>
          <p:nvPr/>
        </p:nvSpPr>
        <p:spPr>
          <a:xfrm>
            <a:off x="8805915" y="295056"/>
            <a:ext cx="309700" cy="215444"/>
          </a:xfrm>
          <a:prstGeom prst="rect">
            <a:avLst/>
          </a:prstGeom>
          <a:noFill/>
        </p:spPr>
        <p:txBody>
          <a:bodyPr wrap="none" rtlCol="0">
            <a:spAutoFit/>
          </a:bodyPr>
          <a:lstStyle/>
          <a:p>
            <a:r>
              <a:rPr lang="en-US" sz="800" b="1" dirty="0">
                <a:solidFill>
                  <a:schemeClr val="bg1"/>
                </a:solidFill>
              </a:rPr>
              <a:t>[3]</a:t>
            </a:r>
          </a:p>
        </p:txBody>
      </p:sp>
      <p:pic>
        <p:nvPicPr>
          <p:cNvPr id="13" name="Picture 12">
            <a:extLst>
              <a:ext uri="{FF2B5EF4-FFF2-40B4-BE49-F238E27FC236}">
                <a16:creationId xmlns:a16="http://schemas.microsoft.com/office/drawing/2014/main" id="{F3D37AB4-89A9-1B09-C83D-F12E3DB68D06}"/>
              </a:ext>
            </a:extLst>
          </p:cNvPr>
          <p:cNvPicPr>
            <a:picLocks noChangeAspect="1"/>
          </p:cNvPicPr>
          <p:nvPr/>
        </p:nvPicPr>
        <p:blipFill rotWithShape="1">
          <a:blip r:embed="rId3"/>
          <a:srcRect t="37944"/>
          <a:stretch/>
        </p:blipFill>
        <p:spPr>
          <a:xfrm>
            <a:off x="6414448" y="102357"/>
            <a:ext cx="2598979" cy="4831047"/>
          </a:xfrm>
          <a:prstGeom prst="rect">
            <a:avLst/>
          </a:prstGeom>
        </p:spPr>
      </p:pic>
    </p:spTree>
    <p:extLst>
      <p:ext uri="{BB962C8B-B14F-4D97-AF65-F5344CB8AC3E}">
        <p14:creationId xmlns:p14="http://schemas.microsoft.com/office/powerpoint/2010/main" val="241853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64" y="193634"/>
            <a:ext cx="7934633" cy="276999"/>
          </a:xfrm>
        </p:spPr>
        <p:txBody>
          <a:bodyPr/>
          <a:lstStyle/>
          <a:p>
            <a:r>
              <a:rPr lang="en-US" dirty="0"/>
              <a:t>1) Fuel Assembly Support</a:t>
            </a:r>
            <a:endParaRPr lang="en-US" sz="1200" dirty="0"/>
          </a:p>
        </p:txBody>
      </p:sp>
      <p:sp>
        <p:nvSpPr>
          <p:cNvPr id="3" name="Slide Number Placeholder 2"/>
          <p:cNvSpPr>
            <a:spLocks noGrp="1"/>
          </p:cNvSpPr>
          <p:nvPr>
            <p:ph type="sldNum" sz="quarter" idx="12"/>
          </p:nvPr>
        </p:nvSpPr>
        <p:spPr/>
        <p:txBody>
          <a:bodyPr/>
          <a:lstStyle/>
          <a:p>
            <a:fld id="{A014B4A8-9E50-4F50-BEFA-76F68FFEF320}" type="slidenum">
              <a:rPr lang="en-US" smtClean="0"/>
              <a:t>7</a:t>
            </a:fld>
            <a:endParaRPr lang="en-US" dirty="0"/>
          </a:p>
        </p:txBody>
      </p:sp>
      <p:sp>
        <p:nvSpPr>
          <p:cNvPr id="5" name="Content Placeholder 4"/>
          <p:cNvSpPr>
            <a:spLocks noGrp="1"/>
          </p:cNvSpPr>
          <p:nvPr>
            <p:ph sz="quarter" idx="32"/>
          </p:nvPr>
        </p:nvSpPr>
        <p:spPr/>
        <p:txBody>
          <a:bodyPr/>
          <a:lstStyle/>
          <a:p>
            <a:r>
              <a:rPr lang="en-US" dirty="0"/>
              <a:t>Fuel assembly lower End</a:t>
            </a:r>
          </a:p>
        </p:txBody>
      </p:sp>
      <p:sp>
        <p:nvSpPr>
          <p:cNvPr id="6" name="Text Placeholder 3"/>
          <p:cNvSpPr>
            <a:spLocks noGrp="1"/>
          </p:cNvSpPr>
          <p:nvPr>
            <p:ph type="body" sz="quarter" idx="31"/>
          </p:nvPr>
        </p:nvSpPr>
        <p:spPr>
          <a:xfrm>
            <a:off x="357853" y="1005164"/>
            <a:ext cx="7407940" cy="3467975"/>
          </a:xfrm>
        </p:spPr>
        <p:txBody>
          <a:bodyPr/>
          <a:lstStyle/>
          <a:p>
            <a:r>
              <a:rPr lang="en-US" dirty="0">
                <a:solidFill>
                  <a:srgbClr val="C00000"/>
                </a:solidFill>
              </a:rPr>
              <a:t>Does the failing of fuel support really justify the conversion of the </a:t>
            </a:r>
            <a:br>
              <a:rPr lang="en-US" dirty="0">
                <a:solidFill>
                  <a:srgbClr val="C00000"/>
                </a:solidFill>
              </a:rPr>
            </a:br>
            <a:r>
              <a:rPr lang="en-US" dirty="0">
                <a:solidFill>
                  <a:srgbClr val="C00000"/>
                </a:solidFill>
              </a:rPr>
              <a:t>entire fuel assembly above from FU/CL into PD?</a:t>
            </a:r>
            <a:endParaRPr lang="en-US" dirty="0">
              <a:solidFill>
                <a:srgbClr val="0070C0"/>
              </a:solidFill>
            </a:endParaRPr>
          </a:p>
          <a:p>
            <a:pPr lvl="1"/>
            <a:r>
              <a:rPr lang="en-US" dirty="0">
                <a:sym typeface="Wingdings" panose="05000000000000000000" pitchFamily="2" charset="2"/>
              </a:rPr>
              <a:t>When core support plate fails  yes </a:t>
            </a:r>
          </a:p>
          <a:p>
            <a:pPr lvl="1"/>
            <a:r>
              <a:rPr lang="en-US" dirty="0"/>
              <a:t>When CR guide tubes or grids fail </a:t>
            </a:r>
            <a:r>
              <a:rPr lang="en-US" dirty="0">
                <a:sym typeface="Wingdings" panose="05000000000000000000" pitchFamily="2" charset="2"/>
              </a:rPr>
              <a:t> rods drop by ~2 cm</a:t>
            </a:r>
          </a:p>
          <a:p>
            <a:pPr lvl="1"/>
            <a:r>
              <a:rPr lang="en-US" dirty="0">
                <a:sym typeface="Wingdings" panose="05000000000000000000" pitchFamily="2" charset="2"/>
              </a:rPr>
              <a:t>When bottom nozzle fails  drop by ~10 cm</a:t>
            </a:r>
            <a:endParaRPr lang="en-US" dirty="0">
              <a:solidFill>
                <a:srgbClr val="C00000"/>
              </a:solidFill>
            </a:endParaRPr>
          </a:p>
          <a:p>
            <a:r>
              <a:rPr lang="en-US" dirty="0"/>
              <a:t>Change of FU/CL into PD significantly changes properties</a:t>
            </a:r>
          </a:p>
          <a:p>
            <a:pPr lvl="1"/>
            <a:r>
              <a:rPr lang="en-US" dirty="0"/>
              <a:t>Relocates downward by gravity</a:t>
            </a:r>
          </a:p>
          <a:p>
            <a:pPr lvl="1"/>
            <a:r>
              <a:rPr lang="en-US" dirty="0"/>
              <a:t>Blocks / encumbers thermal hydraulic flow</a:t>
            </a:r>
          </a:p>
          <a:p>
            <a:pPr lvl="1"/>
            <a:r>
              <a:rPr lang="en-US" dirty="0"/>
              <a:t>Contact-heat transfer to other structures</a:t>
            </a:r>
          </a:p>
          <a:p>
            <a:pPr marL="0" indent="0">
              <a:buNone/>
            </a:pPr>
            <a:r>
              <a:rPr lang="en-US" dirty="0">
                <a:solidFill>
                  <a:srgbClr val="0066CC"/>
                </a:solidFill>
                <a:sym typeface="Wingdings" panose="05000000000000000000" pitchFamily="2" charset="2"/>
              </a:rPr>
              <a:t> </a:t>
            </a:r>
            <a:r>
              <a:rPr lang="en-US" dirty="0">
                <a:solidFill>
                  <a:srgbClr val="0066CC"/>
                </a:solidFill>
              </a:rPr>
              <a:t>Opinion: failing bottom nozzle should not be interpreted as</a:t>
            </a:r>
            <a:br>
              <a:rPr lang="en-US" dirty="0">
                <a:solidFill>
                  <a:srgbClr val="0066CC"/>
                </a:solidFill>
              </a:rPr>
            </a:br>
            <a:r>
              <a:rPr lang="en-US" dirty="0">
                <a:solidFill>
                  <a:srgbClr val="0066CC"/>
                </a:solidFill>
              </a:rPr>
              <a:t>                     converting a FA into debris (which can be debated)</a:t>
            </a:r>
          </a:p>
          <a:p>
            <a:endParaRPr lang="en-US" dirty="0"/>
          </a:p>
        </p:txBody>
      </p:sp>
      <p:sp>
        <p:nvSpPr>
          <p:cNvPr id="7" name="TextBox 6"/>
          <p:cNvSpPr txBox="1"/>
          <p:nvPr/>
        </p:nvSpPr>
        <p:spPr>
          <a:xfrm>
            <a:off x="2892712" y="4835638"/>
            <a:ext cx="2324675" cy="200055"/>
          </a:xfrm>
          <a:prstGeom prst="rect">
            <a:avLst/>
          </a:prstGeom>
          <a:noFill/>
        </p:spPr>
        <p:txBody>
          <a:bodyPr wrap="none" rtlCol="0">
            <a:spAutoFit/>
          </a:bodyPr>
          <a:lstStyle/>
          <a:p>
            <a:r>
              <a:rPr lang="en-US" sz="700" dirty="0"/>
              <a:t>[5] </a:t>
            </a:r>
            <a:r>
              <a:rPr lang="en-US" sz="700" dirty="0">
                <a:hlinkClick r:id="rId3"/>
              </a:rPr>
              <a:t>https://publikationen.bibliothek.kit.edu/1000131350</a:t>
            </a:r>
            <a:endParaRPr lang="en-US" sz="700" dirty="0"/>
          </a:p>
        </p:txBody>
      </p:sp>
      <p:sp>
        <p:nvSpPr>
          <p:cNvPr id="32" name="TextBox 31">
            <a:extLst>
              <a:ext uri="{FF2B5EF4-FFF2-40B4-BE49-F238E27FC236}">
                <a16:creationId xmlns:a16="http://schemas.microsoft.com/office/drawing/2014/main" id="{23F11624-7393-BF0C-A5AB-F802671490AE}"/>
              </a:ext>
            </a:extLst>
          </p:cNvPr>
          <p:cNvSpPr txBox="1"/>
          <p:nvPr/>
        </p:nvSpPr>
        <p:spPr>
          <a:xfrm>
            <a:off x="8805915" y="295056"/>
            <a:ext cx="309700" cy="215444"/>
          </a:xfrm>
          <a:prstGeom prst="rect">
            <a:avLst/>
          </a:prstGeom>
          <a:noFill/>
        </p:spPr>
        <p:txBody>
          <a:bodyPr wrap="none" rtlCol="0">
            <a:spAutoFit/>
          </a:bodyPr>
          <a:lstStyle/>
          <a:p>
            <a:r>
              <a:rPr lang="en-US" sz="800" b="1" dirty="0">
                <a:solidFill>
                  <a:schemeClr val="bg1"/>
                </a:solidFill>
              </a:rPr>
              <a:t>[3]</a:t>
            </a:r>
          </a:p>
        </p:txBody>
      </p:sp>
      <p:pic>
        <p:nvPicPr>
          <p:cNvPr id="10" name="Picture 9">
            <a:extLst>
              <a:ext uri="{FF2B5EF4-FFF2-40B4-BE49-F238E27FC236}">
                <a16:creationId xmlns:a16="http://schemas.microsoft.com/office/drawing/2014/main" id="{D152E5B8-7233-827D-E6E2-7CE822086517}"/>
              </a:ext>
            </a:extLst>
          </p:cNvPr>
          <p:cNvPicPr>
            <a:picLocks noChangeAspect="1"/>
          </p:cNvPicPr>
          <p:nvPr/>
        </p:nvPicPr>
        <p:blipFill>
          <a:blip r:embed="rId4"/>
          <a:stretch>
            <a:fillRect/>
          </a:stretch>
        </p:blipFill>
        <p:spPr>
          <a:xfrm>
            <a:off x="7027425" y="0"/>
            <a:ext cx="2116575" cy="5159151"/>
          </a:xfrm>
          <a:prstGeom prst="rect">
            <a:avLst/>
          </a:prstGeom>
        </p:spPr>
      </p:pic>
      <p:sp>
        <p:nvSpPr>
          <p:cNvPr id="11" name="TextBox 10">
            <a:extLst>
              <a:ext uri="{FF2B5EF4-FFF2-40B4-BE49-F238E27FC236}">
                <a16:creationId xmlns:a16="http://schemas.microsoft.com/office/drawing/2014/main" id="{5B38D3B2-C025-C8DA-E3CF-F45C583FDD10}"/>
              </a:ext>
            </a:extLst>
          </p:cNvPr>
          <p:cNvSpPr txBox="1"/>
          <p:nvPr/>
        </p:nvSpPr>
        <p:spPr>
          <a:xfrm>
            <a:off x="8131309" y="-14646"/>
            <a:ext cx="1037463" cy="246221"/>
          </a:xfrm>
          <a:prstGeom prst="rect">
            <a:avLst/>
          </a:prstGeom>
          <a:noFill/>
        </p:spPr>
        <p:txBody>
          <a:bodyPr wrap="none" rtlCol="0">
            <a:spAutoFit/>
          </a:bodyPr>
          <a:lstStyle/>
          <a:p>
            <a:r>
              <a:rPr lang="en-US" sz="1000" b="1" dirty="0">
                <a:solidFill>
                  <a:schemeClr val="bg1"/>
                </a:solidFill>
              </a:rPr>
              <a:t>Quench-18 [5]</a:t>
            </a:r>
          </a:p>
        </p:txBody>
      </p:sp>
    </p:spTree>
    <p:extLst>
      <p:ext uri="{BB962C8B-B14F-4D97-AF65-F5344CB8AC3E}">
        <p14:creationId xmlns:p14="http://schemas.microsoft.com/office/powerpoint/2010/main" val="1169177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6FB0D2-3D0A-B2BD-C022-E62F7A4E4CD9}"/>
              </a:ext>
            </a:extLst>
          </p:cNvPr>
          <p:cNvSpPr/>
          <p:nvPr/>
        </p:nvSpPr>
        <p:spPr>
          <a:xfrm>
            <a:off x="5452281" y="19180"/>
            <a:ext cx="3688005" cy="5143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264" y="193634"/>
            <a:ext cx="7934633" cy="276999"/>
          </a:xfrm>
        </p:spPr>
        <p:txBody>
          <a:bodyPr/>
          <a:lstStyle/>
          <a:p>
            <a:r>
              <a:rPr lang="en-US" dirty="0"/>
              <a:t>1) Fuel Assembly Support</a:t>
            </a:r>
            <a:endParaRPr lang="en-US" sz="1200" dirty="0"/>
          </a:p>
        </p:txBody>
      </p:sp>
      <p:sp>
        <p:nvSpPr>
          <p:cNvPr id="5" name="Content Placeholder 4"/>
          <p:cNvSpPr>
            <a:spLocks noGrp="1"/>
          </p:cNvSpPr>
          <p:nvPr>
            <p:ph sz="quarter" idx="32"/>
          </p:nvPr>
        </p:nvSpPr>
        <p:spPr/>
        <p:txBody>
          <a:bodyPr/>
          <a:lstStyle/>
          <a:p>
            <a:r>
              <a:rPr lang="en-US" dirty="0"/>
              <a:t>Modelling Approach 2</a:t>
            </a:r>
          </a:p>
        </p:txBody>
      </p:sp>
      <p:sp>
        <p:nvSpPr>
          <p:cNvPr id="6" name="Text Placeholder 3"/>
          <p:cNvSpPr>
            <a:spLocks noGrp="1"/>
          </p:cNvSpPr>
          <p:nvPr>
            <p:ph type="body" sz="quarter" idx="31"/>
          </p:nvPr>
        </p:nvSpPr>
        <p:spPr>
          <a:xfrm>
            <a:off x="351080" y="1639147"/>
            <a:ext cx="7407940" cy="2813673"/>
          </a:xfrm>
        </p:spPr>
        <p:txBody>
          <a:bodyPr/>
          <a:lstStyle/>
          <a:p>
            <a:r>
              <a:rPr lang="en-US" dirty="0"/>
              <a:t>Be “less” exact, merge all lower FA components into one axial level</a:t>
            </a:r>
          </a:p>
          <a:p>
            <a:pPr lvl="1"/>
            <a:r>
              <a:rPr lang="en-US" dirty="0"/>
              <a:t>Less numerical demanding</a:t>
            </a:r>
          </a:p>
          <a:p>
            <a:pPr lvl="1"/>
            <a:r>
              <a:rPr lang="en-US" dirty="0"/>
              <a:t>Less crash prone</a:t>
            </a:r>
          </a:p>
          <a:p>
            <a:r>
              <a:rPr lang="en-US" dirty="0"/>
              <a:t>Add some of the FU from Level 2 to Level 1</a:t>
            </a:r>
          </a:p>
          <a:p>
            <a:pPr lvl="1"/>
            <a:r>
              <a:rPr lang="en-US" dirty="0"/>
              <a:t>Describe possible in-rod relocation</a:t>
            </a:r>
          </a:p>
          <a:p>
            <a:pPr lvl="1"/>
            <a:r>
              <a:rPr lang="en-US" dirty="0"/>
              <a:t>Apply CORROD failure criterion to Level 1</a:t>
            </a:r>
          </a:p>
          <a:p>
            <a:pPr marL="0" indent="0">
              <a:buNone/>
            </a:pPr>
            <a:r>
              <a:rPr lang="en-US" dirty="0">
                <a:solidFill>
                  <a:srgbClr val="0070C0"/>
                </a:solidFill>
                <a:sym typeface="Wingdings" panose="05000000000000000000" pitchFamily="2" charset="2"/>
              </a:rPr>
              <a:t> FA support follows similar failure criteria than the fuel above </a:t>
            </a:r>
            <a:endParaRPr lang="en-US" dirty="0">
              <a:solidFill>
                <a:srgbClr val="0070C0"/>
              </a:solidFill>
            </a:endParaRPr>
          </a:p>
        </p:txBody>
      </p:sp>
      <p:sp>
        <p:nvSpPr>
          <p:cNvPr id="32" name="TextBox 31">
            <a:extLst>
              <a:ext uri="{FF2B5EF4-FFF2-40B4-BE49-F238E27FC236}">
                <a16:creationId xmlns:a16="http://schemas.microsoft.com/office/drawing/2014/main" id="{23F11624-7393-BF0C-A5AB-F802671490AE}"/>
              </a:ext>
            </a:extLst>
          </p:cNvPr>
          <p:cNvSpPr txBox="1"/>
          <p:nvPr/>
        </p:nvSpPr>
        <p:spPr>
          <a:xfrm>
            <a:off x="8805915" y="295056"/>
            <a:ext cx="309700" cy="215444"/>
          </a:xfrm>
          <a:prstGeom prst="rect">
            <a:avLst/>
          </a:prstGeom>
          <a:noFill/>
        </p:spPr>
        <p:txBody>
          <a:bodyPr wrap="none" rtlCol="0">
            <a:spAutoFit/>
          </a:bodyPr>
          <a:lstStyle/>
          <a:p>
            <a:r>
              <a:rPr lang="en-US" sz="800" b="1" dirty="0">
                <a:solidFill>
                  <a:schemeClr val="bg1"/>
                </a:solidFill>
              </a:rPr>
              <a:t>[3]</a:t>
            </a:r>
          </a:p>
        </p:txBody>
      </p:sp>
      <p:pic>
        <p:nvPicPr>
          <p:cNvPr id="4" name="Picture 3">
            <a:extLst>
              <a:ext uri="{FF2B5EF4-FFF2-40B4-BE49-F238E27FC236}">
                <a16:creationId xmlns:a16="http://schemas.microsoft.com/office/drawing/2014/main" id="{17DC7297-EC82-1818-D633-3521FD7269CE}"/>
              </a:ext>
            </a:extLst>
          </p:cNvPr>
          <p:cNvPicPr>
            <a:picLocks noChangeAspect="1"/>
          </p:cNvPicPr>
          <p:nvPr/>
        </p:nvPicPr>
        <p:blipFill rotWithShape="1">
          <a:blip r:embed="rId3"/>
          <a:srcRect t="39138"/>
          <a:stretch/>
        </p:blipFill>
        <p:spPr>
          <a:xfrm>
            <a:off x="6414448" y="195313"/>
            <a:ext cx="2598978" cy="4738091"/>
          </a:xfrm>
          <a:prstGeom prst="rect">
            <a:avLst/>
          </a:prstGeom>
        </p:spPr>
      </p:pic>
    </p:spTree>
    <p:extLst>
      <p:ext uri="{BB962C8B-B14F-4D97-AF65-F5344CB8AC3E}">
        <p14:creationId xmlns:p14="http://schemas.microsoft.com/office/powerpoint/2010/main" val="4253517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032563" y="1259344"/>
            <a:ext cx="4860033" cy="368758"/>
          </a:xfrm>
        </p:spPr>
        <p:txBody>
          <a:bodyPr/>
          <a:lstStyle/>
          <a:p>
            <a:r>
              <a:rPr lang="en-US" dirty="0"/>
              <a:t>Content</a:t>
            </a:r>
          </a:p>
        </p:txBody>
      </p:sp>
      <p:sp>
        <p:nvSpPr>
          <p:cNvPr id="3" name="Text Placeholder 2"/>
          <p:cNvSpPr>
            <a:spLocks noGrp="1"/>
          </p:cNvSpPr>
          <p:nvPr>
            <p:ph type="body" sz="quarter" idx="20"/>
          </p:nvPr>
        </p:nvSpPr>
        <p:spPr>
          <a:xfrm>
            <a:off x="1832549" y="1809343"/>
            <a:ext cx="1473462" cy="2600732"/>
          </a:xfrm>
        </p:spPr>
        <p:txBody>
          <a:bodyPr anchor="t" anchorCtr="0">
            <a:noAutofit/>
          </a:bodyPr>
          <a:lstStyle/>
          <a:p>
            <a:pPr>
              <a:lnSpc>
                <a:spcPct val="100000"/>
              </a:lnSpc>
              <a:spcBef>
                <a:spcPts val="1200"/>
              </a:spcBef>
            </a:pPr>
            <a:r>
              <a:rPr lang="en-US" dirty="0"/>
              <a:t>1</a:t>
            </a:r>
          </a:p>
          <a:p>
            <a:pPr>
              <a:lnSpc>
                <a:spcPct val="100000"/>
              </a:lnSpc>
              <a:spcBef>
                <a:spcPts val="1200"/>
              </a:spcBef>
            </a:pPr>
            <a:r>
              <a:rPr lang="en-US" dirty="0"/>
              <a:t>2</a:t>
            </a:r>
          </a:p>
          <a:p>
            <a:pPr>
              <a:lnSpc>
                <a:spcPct val="100000"/>
              </a:lnSpc>
              <a:spcBef>
                <a:spcPts val="1200"/>
              </a:spcBef>
            </a:pPr>
            <a:r>
              <a:rPr lang="en-US" dirty="0"/>
              <a:t>3</a:t>
            </a:r>
          </a:p>
          <a:p>
            <a:pPr>
              <a:lnSpc>
                <a:spcPct val="100000"/>
              </a:lnSpc>
              <a:spcBef>
                <a:spcPts val="1200"/>
              </a:spcBef>
            </a:pPr>
            <a:r>
              <a:rPr lang="en-US" dirty="0">
                <a:solidFill>
                  <a:schemeClr val="bg1"/>
                </a:solidFill>
              </a:rPr>
              <a:t>4</a:t>
            </a:r>
          </a:p>
        </p:txBody>
      </p:sp>
      <p:sp>
        <p:nvSpPr>
          <p:cNvPr id="4" name="Text Placeholder 3"/>
          <p:cNvSpPr>
            <a:spLocks noGrp="1"/>
          </p:cNvSpPr>
          <p:nvPr>
            <p:ph type="body" sz="quarter" idx="21"/>
          </p:nvPr>
        </p:nvSpPr>
        <p:spPr>
          <a:xfrm>
            <a:off x="3408573" y="1809343"/>
            <a:ext cx="4926405" cy="954107"/>
          </a:xfrm>
        </p:spPr>
        <p:txBody>
          <a:bodyPr tIns="0" bIns="0" anchor="t" anchorCtr="0"/>
          <a:lstStyle/>
          <a:p>
            <a:pPr>
              <a:lnSpc>
                <a:spcPct val="100000"/>
              </a:lnSpc>
              <a:spcBef>
                <a:spcPts val="1200"/>
              </a:spcBef>
            </a:pPr>
            <a:r>
              <a:rPr lang="en-US" dirty="0"/>
              <a:t>Fuel Assembly Support</a:t>
            </a:r>
          </a:p>
          <a:p>
            <a:pPr>
              <a:lnSpc>
                <a:spcPct val="100000"/>
              </a:lnSpc>
              <a:spcBef>
                <a:spcPts val="1200"/>
              </a:spcBef>
            </a:pPr>
            <a:r>
              <a:rPr lang="en-US" b="1" dirty="0"/>
              <a:t>Core Support</a:t>
            </a:r>
          </a:p>
          <a:p>
            <a:pPr>
              <a:lnSpc>
                <a:spcPct val="100000"/>
              </a:lnSpc>
              <a:spcBef>
                <a:spcPts val="1200"/>
              </a:spcBef>
            </a:pPr>
            <a:r>
              <a:rPr lang="en-US" dirty="0"/>
              <a:t>Perception based on output </a:t>
            </a:r>
          </a:p>
        </p:txBody>
      </p:sp>
    </p:spTree>
    <p:extLst>
      <p:ext uri="{BB962C8B-B14F-4D97-AF65-F5344CB8AC3E}">
        <p14:creationId xmlns:p14="http://schemas.microsoft.com/office/powerpoint/2010/main" val="3406813123"/>
      </p:ext>
    </p:extLst>
  </p:cSld>
  <p:clrMapOvr>
    <a:masterClrMapping/>
  </p:clrMapOvr>
</p:sld>
</file>

<file path=ppt/theme/theme1.xml><?xml version="1.0" encoding="utf-8"?>
<a:theme xmlns:a="http://schemas.openxmlformats.org/drawingml/2006/main" name="Slide template 16-9 ENG">
  <a:themeElements>
    <a:clrScheme name="Personnalisé 1">
      <a:dk1>
        <a:srgbClr val="09357A"/>
      </a:dk1>
      <a:lt1>
        <a:sysClr val="window" lastClr="FFFFFF"/>
      </a:lt1>
      <a:dk2>
        <a:srgbClr val="001A70"/>
      </a:dk2>
      <a:lt2>
        <a:srgbClr val="E7E6E6"/>
      </a:lt2>
      <a:accent1>
        <a:srgbClr val="C4D600"/>
      </a:accent1>
      <a:accent2>
        <a:srgbClr val="FE5815"/>
      </a:accent2>
      <a:accent3>
        <a:srgbClr val="75787B"/>
      </a:accent3>
      <a:accent4>
        <a:srgbClr val="FFA02F"/>
      </a:accent4>
      <a:accent5>
        <a:srgbClr val="005BBB"/>
      </a:accent5>
      <a:accent6>
        <a:srgbClr val="509E2F"/>
      </a:accent6>
      <a:hlink>
        <a:srgbClr val="0563C1"/>
      </a:hlink>
      <a:folHlink>
        <a:srgbClr val="954F72"/>
      </a:folHlink>
    </a:clrScheme>
    <a:fontScheme name="FRAMATOME - Aria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16-9 ENG</Template>
  <TotalTime>0</TotalTime>
  <Words>1721</Words>
  <Application>Microsoft Office PowerPoint</Application>
  <PresentationFormat>On-screen Show (16:9)</PresentationFormat>
  <Paragraphs>225</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Black</vt:lpstr>
      <vt:lpstr>Calibri</vt:lpstr>
      <vt:lpstr>Wingdings</vt:lpstr>
      <vt:lpstr>Slide template 16-9 ENG</vt:lpstr>
      <vt:lpstr>Core Modelling,  Collapse, and Slumping  in an EPR Reactor</vt:lpstr>
      <vt:lpstr>PowerPoint Presentation</vt:lpstr>
      <vt:lpstr>PowerPoint Presentation</vt:lpstr>
      <vt:lpstr>1) Fuel Assembly Support</vt:lpstr>
      <vt:lpstr>1) Fuel Assembly Support</vt:lpstr>
      <vt:lpstr>1) Fuel Assembly Support</vt:lpstr>
      <vt:lpstr>1) Fuel Assembly Support</vt:lpstr>
      <vt:lpstr>1) Fuel Assembly Support</vt:lpstr>
      <vt:lpstr>PowerPoint Presentation</vt:lpstr>
      <vt:lpstr>2) Core Support and Support-Failure</vt:lpstr>
      <vt:lpstr>2) Core Support and Support-Failure</vt:lpstr>
      <vt:lpstr>2) Core Support and Support-Failure</vt:lpstr>
      <vt:lpstr>2) Core Support and Support-Failure</vt:lpstr>
      <vt:lpstr>2) Core Support and Support-Failure</vt:lpstr>
      <vt:lpstr>2) Core Support and Support-Failure</vt:lpstr>
      <vt:lpstr>PowerPoint Presentation</vt:lpstr>
      <vt:lpstr>3) Perception based on Output </vt:lpstr>
      <vt:lpstr>Legal Notice</vt:lpstr>
      <vt:lpstr>Thank you for your attention!</vt:lpstr>
    </vt:vector>
  </TitlesOfParts>
  <Company>Areva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WINKLER Martin (IC)</dc:creator>
  <cp:lastModifiedBy>BRAUN Matthias (FRA-IB)</cp:lastModifiedBy>
  <cp:revision>466</cp:revision>
  <cp:lastPrinted>2023-04-04T10:32:51Z</cp:lastPrinted>
  <dcterms:created xsi:type="dcterms:W3CDTF">2020-02-13T08:36:53Z</dcterms:created>
  <dcterms:modified xsi:type="dcterms:W3CDTF">2024-04-17T11:07:56Z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7b993a-7622-4ca9-b18f-a1c017beb90f_Enabled">
    <vt:lpwstr>true</vt:lpwstr>
  </property>
  <property fmtid="{D5CDD505-2E9C-101B-9397-08002B2CF9AE}" pid="3" name="MSIP_Label_d77b993a-7622-4ca9-b18f-a1c017beb90f_SetDate">
    <vt:lpwstr>2024-03-25T14:37:56Z</vt:lpwstr>
  </property>
  <property fmtid="{D5CDD505-2E9C-101B-9397-08002B2CF9AE}" pid="4" name="MSIP_Label_d77b993a-7622-4ca9-b18f-a1c017beb90f_Method">
    <vt:lpwstr>Standard</vt:lpwstr>
  </property>
  <property fmtid="{D5CDD505-2E9C-101B-9397-08002B2CF9AE}" pid="5" name="MSIP_Label_d77b993a-7622-4ca9-b18f-a1c017beb90f_Name">
    <vt:lpwstr>C1-No marking</vt:lpwstr>
  </property>
  <property fmtid="{D5CDD505-2E9C-101B-9397-08002B2CF9AE}" pid="6" name="MSIP_Label_d77b993a-7622-4ca9-b18f-a1c017beb90f_SiteId">
    <vt:lpwstr>152f9b3b-87f6-4551-b359-dc2527d190be</vt:lpwstr>
  </property>
  <property fmtid="{D5CDD505-2E9C-101B-9397-08002B2CF9AE}" pid="7" name="MSIP_Label_d77b993a-7622-4ca9-b18f-a1c017beb90f_ActionId">
    <vt:lpwstr>99070272-1fd3-44ac-a03c-b3e832dbb7ef</vt:lpwstr>
  </property>
  <property fmtid="{D5CDD505-2E9C-101B-9397-08002B2CF9AE}" pid="8" name="MSIP_Label_d77b993a-7622-4ca9-b18f-a1c017beb90f_ContentBits">
    <vt:lpwstr>0</vt:lpwstr>
  </property>
</Properties>
</file>